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649" r:id="rId5"/>
    <p:sldMasterId id="2147483650" r:id="rId6"/>
    <p:sldMasterId id="2147483651" r:id="rId7"/>
    <p:sldMasterId id="2147483652" r:id="rId8"/>
    <p:sldMasterId id="2147483653" r:id="rId9"/>
    <p:sldMasterId id="2147483654" r:id="rId10"/>
    <p:sldMasterId id="2147483655" r:id="rId11"/>
    <p:sldMasterId id="2147483656" r:id="rId12"/>
    <p:sldMasterId id="2147483657" r:id="rId13"/>
    <p:sldMasterId id="2147483658" r:id="rId14"/>
    <p:sldMasterId id="2147483659" r:id="rId15"/>
    <p:sldMasterId id="2147483660" r:id="rId16"/>
    <p:sldMasterId id="2147483661" r:id="rId17"/>
  </p:sldMasterIdLst>
  <p:sldIdLst>
    <p:sldId id="260" r:id="rId18"/>
  </p:sldIdLst>
  <p:sldSz cx="12801600" cy="22860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GillSans"/>
      </a:defRPr>
    </a:lvl1pPr>
    <a:lvl2pPr marL="482600" indent="657225" algn="l" rtl="0" eaLnBrk="0" fontAlgn="base" hangingPunct="0">
      <a:spcBef>
        <a:spcPct val="0"/>
      </a:spcBef>
      <a:spcAft>
        <a:spcPct val="0"/>
      </a:spcAft>
      <a:defRPr sz="3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GillSans"/>
      </a:defRPr>
    </a:lvl2pPr>
    <a:lvl3pPr marL="966788" indent="1314450" algn="l" rtl="0" eaLnBrk="0" fontAlgn="base" hangingPunct="0">
      <a:spcBef>
        <a:spcPct val="0"/>
      </a:spcBef>
      <a:spcAft>
        <a:spcPct val="0"/>
      </a:spcAft>
      <a:defRPr sz="3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GillSans"/>
      </a:defRPr>
    </a:lvl3pPr>
    <a:lvl4pPr marL="1454150" indent="1968500" algn="l" rtl="0" eaLnBrk="0" fontAlgn="base" hangingPunct="0">
      <a:spcBef>
        <a:spcPct val="0"/>
      </a:spcBef>
      <a:spcAft>
        <a:spcPct val="0"/>
      </a:spcAft>
      <a:defRPr sz="3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GillSans"/>
      </a:defRPr>
    </a:lvl4pPr>
    <a:lvl5pPr marL="1936750" indent="2625725" algn="l" rtl="0" eaLnBrk="0" fontAlgn="base" hangingPunct="0">
      <a:spcBef>
        <a:spcPct val="0"/>
      </a:spcBef>
      <a:spcAft>
        <a:spcPct val="0"/>
      </a:spcAft>
      <a:defRPr sz="3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GillSans"/>
      </a:defRPr>
    </a:lvl5pPr>
    <a:lvl6pPr marL="2286000" algn="l" defTabSz="914400" rtl="0" eaLnBrk="1" latinLnBrk="0" hangingPunct="1">
      <a:defRPr sz="3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GillSans"/>
      </a:defRPr>
    </a:lvl6pPr>
    <a:lvl7pPr marL="2743200" algn="l" defTabSz="914400" rtl="0" eaLnBrk="1" latinLnBrk="0" hangingPunct="1">
      <a:defRPr sz="3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GillSans"/>
      </a:defRPr>
    </a:lvl7pPr>
    <a:lvl8pPr marL="3200400" algn="l" defTabSz="914400" rtl="0" eaLnBrk="1" latinLnBrk="0" hangingPunct="1">
      <a:defRPr sz="3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GillSans"/>
      </a:defRPr>
    </a:lvl8pPr>
    <a:lvl9pPr marL="3657600" algn="l" defTabSz="914400" rtl="0" eaLnBrk="1" latinLnBrk="0" hangingPunct="1">
      <a:defRPr sz="3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GillSans"/>
      </a:defRPr>
    </a:lvl9pPr>
  </p:defaultTextStyle>
  <p:extLst>
    <p:ext uri="{EFAFB233-063F-42B5-8137-9DF3F51BA10A}">
      <p15:sldGuideLst xmlns:p15="http://schemas.microsoft.com/office/powerpoint/2012/main">
        <p15:guide id="1" orient="horz" pos="7200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FFCC66"/>
    <a:srgbClr val="FF9933"/>
    <a:srgbClr val="00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885A9B-874A-9B9B-56A3-92867FD83FC1}" v="48" dt="2025-02-17T06:14:15.720"/>
    <p1510:client id="{ED4DB9BB-4856-0E1E-5435-3FBB30B6525D}" v="1" dt="2025-02-17T03:52:00.0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570" autoAdjust="0"/>
  </p:normalViewPr>
  <p:slideViewPr>
    <p:cSldViewPr>
      <p:cViewPr>
        <p:scale>
          <a:sx n="33" d="100"/>
          <a:sy n="33" d="100"/>
        </p:scale>
        <p:origin x="2520" y="-1171"/>
      </p:cViewPr>
      <p:guideLst>
        <p:guide orient="horz" pos="7200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7101487"/>
            <a:ext cx="10881360" cy="4900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12955134"/>
            <a:ext cx="8961120" cy="5840120"/>
          </a:xfrm>
        </p:spPr>
        <p:txBody>
          <a:bodyPr/>
          <a:lstStyle>
            <a:lvl1pPr marL="0" indent="0" algn="ctr">
              <a:buNone/>
              <a:defRPr/>
            </a:lvl1pPr>
            <a:lvl2pPr marL="485340" indent="0" algn="ctr">
              <a:buNone/>
              <a:defRPr/>
            </a:lvl2pPr>
            <a:lvl3pPr marL="970679" indent="0" algn="ctr">
              <a:buNone/>
              <a:defRPr/>
            </a:lvl3pPr>
            <a:lvl4pPr marL="1456019" indent="0" algn="ctr">
              <a:buNone/>
              <a:defRPr/>
            </a:lvl4pPr>
            <a:lvl5pPr marL="1941361" indent="0" algn="ctr">
              <a:buNone/>
              <a:defRPr/>
            </a:lvl5pPr>
            <a:lvl6pPr marL="2426701" indent="0" algn="ctr">
              <a:buNone/>
              <a:defRPr/>
            </a:lvl6pPr>
            <a:lvl7pPr marL="2912041" indent="0" algn="ctr">
              <a:buNone/>
              <a:defRPr/>
            </a:lvl7pPr>
            <a:lvl8pPr marL="3397380" indent="0" algn="ctr">
              <a:buNone/>
              <a:defRPr/>
            </a:lvl8pPr>
            <a:lvl9pPr marL="38827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883360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841598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595180"/>
            <a:ext cx="2880360" cy="198266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595180"/>
            <a:ext cx="8555736" cy="19826654"/>
          </a:xfrm>
          <a:prstGeom prst="rect">
            <a:avLst/>
          </a:prstGeom>
        </p:spPr>
        <p:txBody>
          <a:bodyPr vert="eaVert" lIns="97067" tIns="48535" rIns="97067" bIns="485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9466456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7101487"/>
            <a:ext cx="10881360" cy="4900022"/>
          </a:xfrm>
          <a:prstGeom prst="rect">
            <a:avLst/>
          </a:prstGeom>
        </p:spPr>
        <p:txBody>
          <a:bodyPr lIns="97067" tIns="48535" rIns="97067" bIns="48535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12955134"/>
            <a:ext cx="8961120" cy="5840120"/>
          </a:xfrm>
          <a:prstGeom prst="rect">
            <a:avLst/>
          </a:prstGeom>
        </p:spPr>
        <p:txBody>
          <a:bodyPr lIns="97067" tIns="48535" rIns="97067" bIns="48535"/>
          <a:lstStyle>
            <a:lvl1pPr marL="0" indent="0" algn="ctr">
              <a:buNone/>
              <a:defRPr/>
            </a:lvl1pPr>
            <a:lvl2pPr marL="485340" indent="0" algn="ctr">
              <a:buNone/>
              <a:defRPr/>
            </a:lvl2pPr>
            <a:lvl3pPr marL="970679" indent="0" algn="ctr">
              <a:buNone/>
              <a:defRPr/>
            </a:lvl3pPr>
            <a:lvl4pPr marL="1456019" indent="0" algn="ctr">
              <a:buNone/>
              <a:defRPr/>
            </a:lvl4pPr>
            <a:lvl5pPr marL="1941361" indent="0" algn="ctr">
              <a:buNone/>
              <a:defRPr/>
            </a:lvl5pPr>
            <a:lvl6pPr marL="2426701" indent="0" algn="ctr">
              <a:buNone/>
              <a:defRPr/>
            </a:lvl6pPr>
            <a:lvl7pPr marL="2912041" indent="0" algn="ctr">
              <a:buNone/>
              <a:defRPr/>
            </a:lvl7pPr>
            <a:lvl8pPr marL="3397380" indent="0" algn="ctr">
              <a:buNone/>
              <a:defRPr/>
            </a:lvl8pPr>
            <a:lvl9pPr marL="38827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4288206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16438"/>
            <a:ext cx="11521440" cy="3807746"/>
          </a:xfrm>
          <a:prstGeom prst="rect">
            <a:avLst/>
          </a:prstGeom>
        </p:spPr>
        <p:txBody>
          <a:bodyPr lIns="97067" tIns="48535" rIns="97067" bIns="48535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5332881"/>
            <a:ext cx="11521440" cy="15088952"/>
          </a:xfrm>
          <a:prstGeom prst="rect">
            <a:avLst/>
          </a:prstGeom>
        </p:spPr>
        <p:txBody>
          <a:bodyPr lIns="97067" tIns="48535" rIns="97067" bIns="485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6367725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682" y="14689919"/>
            <a:ext cx="10881360" cy="4541565"/>
          </a:xfrm>
          <a:prstGeom prst="rect">
            <a:avLst/>
          </a:prstGeom>
        </p:spPr>
        <p:txBody>
          <a:bodyPr lIns="97067" tIns="48535" rIns="97067" bIns="48535"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682" y="9688457"/>
            <a:ext cx="10881360" cy="5001472"/>
          </a:xfrm>
          <a:prstGeom prst="rect">
            <a:avLst/>
          </a:prstGeom>
        </p:spPr>
        <p:txBody>
          <a:bodyPr lIns="97067" tIns="48535" rIns="97067" bIns="48535" anchor="b"/>
          <a:lstStyle>
            <a:lvl1pPr marL="0" indent="0">
              <a:buNone/>
              <a:defRPr sz="2200"/>
            </a:lvl1pPr>
            <a:lvl2pPr marL="485340" indent="0">
              <a:buNone/>
              <a:defRPr sz="2000"/>
            </a:lvl2pPr>
            <a:lvl3pPr marL="970679" indent="0">
              <a:buNone/>
              <a:defRPr sz="1700"/>
            </a:lvl3pPr>
            <a:lvl4pPr marL="1456019" indent="0">
              <a:buNone/>
              <a:defRPr sz="1500"/>
            </a:lvl4pPr>
            <a:lvl5pPr marL="1941361" indent="0">
              <a:buNone/>
              <a:defRPr sz="1500"/>
            </a:lvl5pPr>
            <a:lvl6pPr marL="2426701" indent="0">
              <a:buNone/>
              <a:defRPr sz="1500"/>
            </a:lvl6pPr>
            <a:lvl7pPr marL="2912041" indent="0">
              <a:buNone/>
              <a:defRPr sz="1500"/>
            </a:lvl7pPr>
            <a:lvl8pPr marL="3397380" indent="0">
              <a:buNone/>
              <a:defRPr sz="1500"/>
            </a:lvl8pPr>
            <a:lvl9pPr marL="388272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7455165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16438"/>
            <a:ext cx="11521440" cy="3807746"/>
          </a:xfrm>
          <a:prstGeom prst="rect">
            <a:avLst/>
          </a:prstGeom>
        </p:spPr>
        <p:txBody>
          <a:bodyPr lIns="97067" tIns="48535" rIns="97067" bIns="48535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5332881"/>
            <a:ext cx="5718048" cy="15088952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43472" y="5332881"/>
            <a:ext cx="5718048" cy="15088952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0761745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16438"/>
            <a:ext cx="11521440" cy="3807746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4" y="5116454"/>
            <a:ext cx="5656707" cy="2133822"/>
          </a:xfrm>
          <a:prstGeom prst="rect">
            <a:avLst/>
          </a:prstGeom>
        </p:spPr>
        <p:txBody>
          <a:bodyPr lIns="97067" tIns="48535" rIns="97067" bIns="48535"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4" y="7250272"/>
            <a:ext cx="5656707" cy="13171556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9" y="5116454"/>
            <a:ext cx="5658485" cy="2133822"/>
          </a:xfrm>
          <a:prstGeom prst="rect">
            <a:avLst/>
          </a:prstGeom>
        </p:spPr>
        <p:txBody>
          <a:bodyPr lIns="97067" tIns="48535" rIns="97067" bIns="48535"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9" y="7250272"/>
            <a:ext cx="5658485" cy="13171556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2893268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16438"/>
            <a:ext cx="11521440" cy="3807746"/>
          </a:xfrm>
          <a:prstGeom prst="rect">
            <a:avLst/>
          </a:prstGeom>
        </p:spPr>
        <p:txBody>
          <a:bodyPr lIns="97067" tIns="48535" rIns="97067" bIns="48535"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3565159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62511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909667"/>
            <a:ext cx="4212082" cy="3875378"/>
          </a:xfrm>
          <a:prstGeom prst="rect">
            <a:avLst/>
          </a:prstGeom>
        </p:spPr>
        <p:txBody>
          <a:bodyPr lIns="97067" tIns="48535" rIns="97067" bIns="48535"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909668"/>
            <a:ext cx="7156450" cy="19512161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4785045"/>
            <a:ext cx="4212082" cy="15636781"/>
          </a:xfrm>
          <a:prstGeom prst="rect">
            <a:avLst/>
          </a:prstGeom>
        </p:spPr>
        <p:txBody>
          <a:bodyPr lIns="97067" tIns="48535" rIns="97067" bIns="48535"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1219495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647" y="16002001"/>
            <a:ext cx="7680960" cy="1890346"/>
          </a:xfrm>
          <a:prstGeom prst="rect">
            <a:avLst/>
          </a:prstGeom>
        </p:spPr>
        <p:txBody>
          <a:bodyPr lIns="97067" tIns="48535" rIns="97067" bIns="48535"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647" y="2042520"/>
            <a:ext cx="7680960" cy="13716000"/>
          </a:xfrm>
          <a:prstGeom prst="rect">
            <a:avLst/>
          </a:prstGeom>
        </p:spPr>
        <p:txBody>
          <a:bodyPr lIns="97067" tIns="48535" rIns="97067" bIns="48535"/>
          <a:lstStyle>
            <a:lvl1pPr marL="0" indent="0">
              <a:buNone/>
              <a:defRPr sz="3500"/>
            </a:lvl1pPr>
            <a:lvl2pPr marL="485340" indent="0">
              <a:buNone/>
              <a:defRPr sz="3000"/>
            </a:lvl2pPr>
            <a:lvl3pPr marL="970679" indent="0">
              <a:buNone/>
              <a:defRPr sz="2500"/>
            </a:lvl3pPr>
            <a:lvl4pPr marL="1456019" indent="0">
              <a:buNone/>
              <a:defRPr sz="2200"/>
            </a:lvl4pPr>
            <a:lvl5pPr marL="1941361" indent="0">
              <a:buNone/>
              <a:defRPr sz="2200"/>
            </a:lvl5pPr>
            <a:lvl6pPr marL="2426701" indent="0">
              <a:buNone/>
              <a:defRPr sz="2200"/>
            </a:lvl6pPr>
            <a:lvl7pPr marL="2912041" indent="0">
              <a:buNone/>
              <a:defRPr sz="2200"/>
            </a:lvl7pPr>
            <a:lvl8pPr marL="3397380" indent="0">
              <a:buNone/>
              <a:defRPr sz="2200"/>
            </a:lvl8pPr>
            <a:lvl9pPr marL="3882720" indent="0">
              <a:buNone/>
              <a:defRPr sz="2200"/>
            </a:lvl9pPr>
          </a:lstStyle>
          <a:p>
            <a:pPr lvl="0"/>
            <a:endParaRPr lang="en-AU" noProof="0">
              <a:sym typeface="Gill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647" y="17892347"/>
            <a:ext cx="7680960" cy="2681654"/>
          </a:xfrm>
          <a:prstGeom prst="rect">
            <a:avLst/>
          </a:prstGeom>
        </p:spPr>
        <p:txBody>
          <a:bodyPr lIns="97067" tIns="48535" rIns="97067" bIns="48535"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018453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75344" y="3841571"/>
            <a:ext cx="2574544" cy="106048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1712" y="3841571"/>
            <a:ext cx="7638288" cy="106048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9620577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16438"/>
            <a:ext cx="11521440" cy="3807746"/>
          </a:xfrm>
          <a:prstGeom prst="rect">
            <a:avLst/>
          </a:prstGeom>
        </p:spPr>
        <p:txBody>
          <a:bodyPr lIns="97067" tIns="48535" rIns="97067" bIns="48535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5332881"/>
            <a:ext cx="11521440" cy="15088952"/>
          </a:xfrm>
          <a:prstGeom prst="rect">
            <a:avLst/>
          </a:prstGeom>
        </p:spPr>
        <p:txBody>
          <a:bodyPr vert="eaVert" lIns="97067" tIns="48535" rIns="97067" bIns="485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5235423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916430"/>
            <a:ext cx="2880360" cy="19505396"/>
          </a:xfrm>
          <a:prstGeom prst="rect">
            <a:avLst/>
          </a:prstGeom>
        </p:spPr>
        <p:txBody>
          <a:bodyPr vert="eaVert" lIns="97067" tIns="48535" rIns="97067" bIns="48535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916430"/>
            <a:ext cx="8555736" cy="19505396"/>
          </a:xfrm>
          <a:prstGeom prst="rect">
            <a:avLst/>
          </a:prstGeom>
        </p:spPr>
        <p:txBody>
          <a:bodyPr vert="eaVert" lIns="97067" tIns="48535" rIns="97067" bIns="485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4992264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7101487"/>
            <a:ext cx="10881360" cy="4900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12955134"/>
            <a:ext cx="8961120" cy="5840120"/>
          </a:xfrm>
        </p:spPr>
        <p:txBody>
          <a:bodyPr/>
          <a:lstStyle>
            <a:lvl1pPr marL="0" indent="0" algn="ctr">
              <a:buNone/>
              <a:defRPr/>
            </a:lvl1pPr>
            <a:lvl2pPr marL="485340" indent="0" algn="ctr">
              <a:buNone/>
              <a:defRPr/>
            </a:lvl2pPr>
            <a:lvl3pPr marL="970679" indent="0" algn="ctr">
              <a:buNone/>
              <a:defRPr/>
            </a:lvl3pPr>
            <a:lvl4pPr marL="1456019" indent="0" algn="ctr">
              <a:buNone/>
              <a:defRPr/>
            </a:lvl4pPr>
            <a:lvl5pPr marL="1941361" indent="0" algn="ctr">
              <a:buNone/>
              <a:defRPr/>
            </a:lvl5pPr>
            <a:lvl6pPr marL="2426701" indent="0" algn="ctr">
              <a:buNone/>
              <a:defRPr/>
            </a:lvl6pPr>
            <a:lvl7pPr marL="2912041" indent="0" algn="ctr">
              <a:buNone/>
              <a:defRPr/>
            </a:lvl7pPr>
            <a:lvl8pPr marL="3397380" indent="0" algn="ctr">
              <a:buNone/>
              <a:defRPr/>
            </a:lvl8pPr>
            <a:lvl9pPr marL="38827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3811133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5767375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682" y="14689919"/>
            <a:ext cx="10881360" cy="454156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682" y="9688457"/>
            <a:ext cx="10881360" cy="5001472"/>
          </a:xfrm>
        </p:spPr>
        <p:txBody>
          <a:bodyPr anchor="b"/>
          <a:lstStyle>
            <a:lvl1pPr marL="0" indent="0">
              <a:buNone/>
              <a:defRPr sz="2200"/>
            </a:lvl1pPr>
            <a:lvl2pPr marL="485340" indent="0">
              <a:buNone/>
              <a:defRPr sz="2000"/>
            </a:lvl2pPr>
            <a:lvl3pPr marL="970679" indent="0">
              <a:buNone/>
              <a:defRPr sz="1700"/>
            </a:lvl3pPr>
            <a:lvl4pPr marL="1456019" indent="0">
              <a:buNone/>
              <a:defRPr sz="1500"/>
            </a:lvl4pPr>
            <a:lvl5pPr marL="1941361" indent="0">
              <a:buNone/>
              <a:defRPr sz="1500"/>
            </a:lvl5pPr>
            <a:lvl6pPr marL="2426701" indent="0">
              <a:buNone/>
              <a:defRPr sz="1500"/>
            </a:lvl6pPr>
            <a:lvl7pPr marL="2912041" indent="0">
              <a:buNone/>
              <a:defRPr sz="1500"/>
            </a:lvl7pPr>
            <a:lvl8pPr marL="3397380" indent="0">
              <a:buNone/>
              <a:defRPr sz="1500"/>
            </a:lvl8pPr>
            <a:lvl9pPr marL="388272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3192228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1712" y="6492782"/>
            <a:ext cx="2439416" cy="1339136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6472" y="6492782"/>
            <a:ext cx="2439416" cy="1339136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1145291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16438"/>
            <a:ext cx="11521440" cy="380774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4" y="5116454"/>
            <a:ext cx="5656707" cy="213382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4" y="7250272"/>
            <a:ext cx="5656707" cy="1317155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9" y="5116454"/>
            <a:ext cx="5658485" cy="213382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9" y="7250272"/>
            <a:ext cx="5658485" cy="1317155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7406780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2232401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453777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909667"/>
            <a:ext cx="4212082" cy="387537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909668"/>
            <a:ext cx="7156450" cy="1951216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4785045"/>
            <a:ext cx="4212082" cy="15636781"/>
          </a:xfrm>
        </p:spPr>
        <p:txBody>
          <a:bodyPr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149070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251712" y="3841571"/>
            <a:ext cx="10298176" cy="10604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867344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647" y="16002001"/>
            <a:ext cx="7680960" cy="189034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647" y="2042520"/>
            <a:ext cx="7680960" cy="13716000"/>
          </a:xfrm>
        </p:spPr>
        <p:txBody>
          <a:bodyPr/>
          <a:lstStyle>
            <a:lvl1pPr marL="0" indent="0">
              <a:buNone/>
              <a:defRPr sz="3500"/>
            </a:lvl1pPr>
            <a:lvl2pPr marL="485340" indent="0">
              <a:buNone/>
              <a:defRPr sz="3000"/>
            </a:lvl2pPr>
            <a:lvl3pPr marL="970679" indent="0">
              <a:buNone/>
              <a:defRPr sz="2500"/>
            </a:lvl3pPr>
            <a:lvl4pPr marL="1456019" indent="0">
              <a:buNone/>
              <a:defRPr sz="2200"/>
            </a:lvl4pPr>
            <a:lvl5pPr marL="1941361" indent="0">
              <a:buNone/>
              <a:defRPr sz="2200"/>
            </a:lvl5pPr>
            <a:lvl6pPr marL="2426701" indent="0">
              <a:buNone/>
              <a:defRPr sz="2200"/>
            </a:lvl6pPr>
            <a:lvl7pPr marL="2912041" indent="0">
              <a:buNone/>
              <a:defRPr sz="2200"/>
            </a:lvl7pPr>
            <a:lvl8pPr marL="3397380" indent="0">
              <a:buNone/>
              <a:defRPr sz="2200"/>
            </a:lvl8pPr>
            <a:lvl9pPr marL="3882720" indent="0">
              <a:buNone/>
              <a:defRPr sz="2200"/>
            </a:lvl9pPr>
          </a:lstStyle>
          <a:p>
            <a:pPr lvl="0"/>
            <a:endParaRPr lang="en-AU" noProof="0">
              <a:sym typeface="Gill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647" y="17892347"/>
            <a:ext cx="7680960" cy="2681654"/>
          </a:xfrm>
        </p:spPr>
        <p:txBody>
          <a:bodyPr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7256649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3810608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75344" y="595178"/>
            <a:ext cx="2574544" cy="19288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1712" y="595178"/>
            <a:ext cx="7638288" cy="19288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9528620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7101487"/>
            <a:ext cx="10881360" cy="4900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12955134"/>
            <a:ext cx="8961120" cy="5840120"/>
          </a:xfrm>
        </p:spPr>
        <p:txBody>
          <a:bodyPr/>
          <a:lstStyle>
            <a:lvl1pPr marL="0" indent="0" algn="ctr">
              <a:buNone/>
              <a:defRPr/>
            </a:lvl1pPr>
            <a:lvl2pPr marL="485340" indent="0" algn="ctr">
              <a:buNone/>
              <a:defRPr/>
            </a:lvl2pPr>
            <a:lvl3pPr marL="970679" indent="0" algn="ctr">
              <a:buNone/>
              <a:defRPr/>
            </a:lvl3pPr>
            <a:lvl4pPr marL="1456019" indent="0" algn="ctr">
              <a:buNone/>
              <a:defRPr/>
            </a:lvl4pPr>
            <a:lvl5pPr marL="1941361" indent="0" algn="ctr">
              <a:buNone/>
              <a:defRPr/>
            </a:lvl5pPr>
            <a:lvl6pPr marL="2426701" indent="0" algn="ctr">
              <a:buNone/>
              <a:defRPr/>
            </a:lvl6pPr>
            <a:lvl7pPr marL="2912041" indent="0" algn="ctr">
              <a:buNone/>
              <a:defRPr/>
            </a:lvl7pPr>
            <a:lvl8pPr marL="3397380" indent="0" algn="ctr">
              <a:buNone/>
              <a:defRPr/>
            </a:lvl8pPr>
            <a:lvl9pPr marL="38827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2657309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847865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682" y="14689919"/>
            <a:ext cx="10881360" cy="454156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682" y="9688457"/>
            <a:ext cx="10881360" cy="5001472"/>
          </a:xfrm>
        </p:spPr>
        <p:txBody>
          <a:bodyPr anchor="b"/>
          <a:lstStyle>
            <a:lvl1pPr marL="0" indent="0">
              <a:buNone/>
              <a:defRPr sz="2200"/>
            </a:lvl1pPr>
            <a:lvl2pPr marL="485340" indent="0">
              <a:buNone/>
              <a:defRPr sz="2000"/>
            </a:lvl2pPr>
            <a:lvl3pPr marL="970679" indent="0">
              <a:buNone/>
              <a:defRPr sz="1700"/>
            </a:lvl3pPr>
            <a:lvl4pPr marL="1456019" indent="0">
              <a:buNone/>
              <a:defRPr sz="1500"/>
            </a:lvl4pPr>
            <a:lvl5pPr marL="1941361" indent="0">
              <a:buNone/>
              <a:defRPr sz="1500"/>
            </a:lvl5pPr>
            <a:lvl6pPr marL="2426701" indent="0">
              <a:buNone/>
              <a:defRPr sz="1500"/>
            </a:lvl6pPr>
            <a:lvl7pPr marL="2912041" indent="0">
              <a:buNone/>
              <a:defRPr sz="1500"/>
            </a:lvl7pPr>
            <a:lvl8pPr marL="3397380" indent="0">
              <a:buNone/>
              <a:defRPr sz="1500"/>
            </a:lvl8pPr>
            <a:lvl9pPr marL="388272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3667315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1712" y="6492782"/>
            <a:ext cx="5106416" cy="1339136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43472" y="6492782"/>
            <a:ext cx="5106416" cy="1339136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9639683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16438"/>
            <a:ext cx="11521440" cy="380774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4" y="5116454"/>
            <a:ext cx="5656707" cy="213382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4" y="7250272"/>
            <a:ext cx="5656707" cy="1317155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9" y="5116454"/>
            <a:ext cx="5658485" cy="213382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9" y="7250272"/>
            <a:ext cx="5658485" cy="1317155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031254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2409818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6994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7101487"/>
            <a:ext cx="10881360" cy="4900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12955134"/>
            <a:ext cx="8961120" cy="5840120"/>
          </a:xfrm>
        </p:spPr>
        <p:txBody>
          <a:bodyPr/>
          <a:lstStyle>
            <a:lvl1pPr marL="0" indent="0" algn="ctr">
              <a:buNone/>
              <a:defRPr/>
            </a:lvl1pPr>
            <a:lvl2pPr marL="485340" indent="0" algn="ctr">
              <a:buNone/>
              <a:defRPr/>
            </a:lvl2pPr>
            <a:lvl3pPr marL="970679" indent="0" algn="ctr">
              <a:buNone/>
              <a:defRPr/>
            </a:lvl3pPr>
            <a:lvl4pPr marL="1456019" indent="0" algn="ctr">
              <a:buNone/>
              <a:defRPr/>
            </a:lvl4pPr>
            <a:lvl5pPr marL="1941361" indent="0" algn="ctr">
              <a:buNone/>
              <a:defRPr/>
            </a:lvl5pPr>
            <a:lvl6pPr marL="2426701" indent="0" algn="ctr">
              <a:buNone/>
              <a:defRPr/>
            </a:lvl6pPr>
            <a:lvl7pPr marL="2912041" indent="0" algn="ctr">
              <a:buNone/>
              <a:defRPr/>
            </a:lvl7pPr>
            <a:lvl8pPr marL="3397380" indent="0" algn="ctr">
              <a:buNone/>
              <a:defRPr/>
            </a:lvl8pPr>
            <a:lvl9pPr marL="38827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5741531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909667"/>
            <a:ext cx="4212082" cy="387537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909668"/>
            <a:ext cx="7156450" cy="1951216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4785045"/>
            <a:ext cx="4212082" cy="15636781"/>
          </a:xfrm>
        </p:spPr>
        <p:txBody>
          <a:bodyPr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6799482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647" y="16002001"/>
            <a:ext cx="7680960" cy="189034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647" y="2042520"/>
            <a:ext cx="7680960" cy="13716000"/>
          </a:xfrm>
        </p:spPr>
        <p:txBody>
          <a:bodyPr/>
          <a:lstStyle>
            <a:lvl1pPr marL="0" indent="0">
              <a:buNone/>
              <a:defRPr sz="3500"/>
            </a:lvl1pPr>
            <a:lvl2pPr marL="485340" indent="0">
              <a:buNone/>
              <a:defRPr sz="3000"/>
            </a:lvl2pPr>
            <a:lvl3pPr marL="970679" indent="0">
              <a:buNone/>
              <a:defRPr sz="2500"/>
            </a:lvl3pPr>
            <a:lvl4pPr marL="1456019" indent="0">
              <a:buNone/>
              <a:defRPr sz="2200"/>
            </a:lvl4pPr>
            <a:lvl5pPr marL="1941361" indent="0">
              <a:buNone/>
              <a:defRPr sz="2200"/>
            </a:lvl5pPr>
            <a:lvl6pPr marL="2426701" indent="0">
              <a:buNone/>
              <a:defRPr sz="2200"/>
            </a:lvl6pPr>
            <a:lvl7pPr marL="2912041" indent="0">
              <a:buNone/>
              <a:defRPr sz="2200"/>
            </a:lvl7pPr>
            <a:lvl8pPr marL="3397380" indent="0">
              <a:buNone/>
              <a:defRPr sz="2200"/>
            </a:lvl8pPr>
            <a:lvl9pPr marL="3882720" indent="0">
              <a:buNone/>
              <a:defRPr sz="2200"/>
            </a:lvl9pPr>
          </a:lstStyle>
          <a:p>
            <a:pPr lvl="0"/>
            <a:endParaRPr lang="en-AU" noProof="0">
              <a:sym typeface="Gill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647" y="17892347"/>
            <a:ext cx="7680960" cy="2681654"/>
          </a:xfrm>
        </p:spPr>
        <p:txBody>
          <a:bodyPr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8126494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5214229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75344" y="595178"/>
            <a:ext cx="2574544" cy="19288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1712" y="595178"/>
            <a:ext cx="7638288" cy="19288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7571121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7101487"/>
            <a:ext cx="10881360" cy="4900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12955134"/>
            <a:ext cx="8961120" cy="5840120"/>
          </a:xfrm>
        </p:spPr>
        <p:txBody>
          <a:bodyPr/>
          <a:lstStyle>
            <a:lvl1pPr marL="0" indent="0" algn="ctr">
              <a:buNone/>
              <a:defRPr/>
            </a:lvl1pPr>
            <a:lvl2pPr marL="485340" indent="0" algn="ctr">
              <a:buNone/>
              <a:defRPr/>
            </a:lvl2pPr>
            <a:lvl3pPr marL="970679" indent="0" algn="ctr">
              <a:buNone/>
              <a:defRPr/>
            </a:lvl3pPr>
            <a:lvl4pPr marL="1456019" indent="0" algn="ctr">
              <a:buNone/>
              <a:defRPr/>
            </a:lvl4pPr>
            <a:lvl5pPr marL="1941361" indent="0" algn="ctr">
              <a:buNone/>
              <a:defRPr/>
            </a:lvl5pPr>
            <a:lvl6pPr marL="2426701" indent="0" algn="ctr">
              <a:buNone/>
              <a:defRPr/>
            </a:lvl6pPr>
            <a:lvl7pPr marL="2912041" indent="0" algn="ctr">
              <a:buNone/>
              <a:defRPr/>
            </a:lvl7pPr>
            <a:lvl8pPr marL="3397380" indent="0" algn="ctr">
              <a:buNone/>
              <a:defRPr/>
            </a:lvl8pPr>
            <a:lvl9pPr marL="38827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4133228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644921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682" y="14689919"/>
            <a:ext cx="10881360" cy="454156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682" y="9688457"/>
            <a:ext cx="10881360" cy="5001472"/>
          </a:xfrm>
        </p:spPr>
        <p:txBody>
          <a:bodyPr anchor="b"/>
          <a:lstStyle>
            <a:lvl1pPr marL="0" indent="0">
              <a:buNone/>
              <a:defRPr sz="2200"/>
            </a:lvl1pPr>
            <a:lvl2pPr marL="485340" indent="0">
              <a:buNone/>
              <a:defRPr sz="2000"/>
            </a:lvl2pPr>
            <a:lvl3pPr marL="970679" indent="0">
              <a:buNone/>
              <a:defRPr sz="1700"/>
            </a:lvl3pPr>
            <a:lvl4pPr marL="1456019" indent="0">
              <a:buNone/>
              <a:defRPr sz="1500"/>
            </a:lvl4pPr>
            <a:lvl5pPr marL="1941361" indent="0">
              <a:buNone/>
              <a:defRPr sz="1500"/>
            </a:lvl5pPr>
            <a:lvl6pPr marL="2426701" indent="0">
              <a:buNone/>
              <a:defRPr sz="1500"/>
            </a:lvl6pPr>
            <a:lvl7pPr marL="2912041" indent="0">
              <a:buNone/>
              <a:defRPr sz="1500"/>
            </a:lvl7pPr>
            <a:lvl8pPr marL="3397380" indent="0">
              <a:buNone/>
              <a:defRPr sz="1500"/>
            </a:lvl8pPr>
            <a:lvl9pPr marL="388272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7071483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2512" y="6492782"/>
            <a:ext cx="1906016" cy="1339136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43872" y="6492782"/>
            <a:ext cx="1906016" cy="1339136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6378449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16438"/>
            <a:ext cx="11521440" cy="380774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4" y="5116454"/>
            <a:ext cx="5656707" cy="213382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4" y="7250272"/>
            <a:ext cx="5656707" cy="1317155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9" y="5116454"/>
            <a:ext cx="5658485" cy="213382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9" y="7250272"/>
            <a:ext cx="5658485" cy="1317155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6940196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41026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0003545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332968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909667"/>
            <a:ext cx="4212082" cy="387537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909668"/>
            <a:ext cx="7156450" cy="1951216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4785045"/>
            <a:ext cx="4212082" cy="15636781"/>
          </a:xfrm>
        </p:spPr>
        <p:txBody>
          <a:bodyPr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2052736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647" y="16002001"/>
            <a:ext cx="7680960" cy="189034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647" y="2042520"/>
            <a:ext cx="7680960" cy="13716000"/>
          </a:xfrm>
        </p:spPr>
        <p:txBody>
          <a:bodyPr/>
          <a:lstStyle>
            <a:lvl1pPr marL="0" indent="0">
              <a:buNone/>
              <a:defRPr sz="3500"/>
            </a:lvl1pPr>
            <a:lvl2pPr marL="485340" indent="0">
              <a:buNone/>
              <a:defRPr sz="3000"/>
            </a:lvl2pPr>
            <a:lvl3pPr marL="970679" indent="0">
              <a:buNone/>
              <a:defRPr sz="2500"/>
            </a:lvl3pPr>
            <a:lvl4pPr marL="1456019" indent="0">
              <a:buNone/>
              <a:defRPr sz="2200"/>
            </a:lvl4pPr>
            <a:lvl5pPr marL="1941361" indent="0">
              <a:buNone/>
              <a:defRPr sz="2200"/>
            </a:lvl5pPr>
            <a:lvl6pPr marL="2426701" indent="0">
              <a:buNone/>
              <a:defRPr sz="2200"/>
            </a:lvl6pPr>
            <a:lvl7pPr marL="2912041" indent="0">
              <a:buNone/>
              <a:defRPr sz="2200"/>
            </a:lvl7pPr>
            <a:lvl8pPr marL="3397380" indent="0">
              <a:buNone/>
              <a:defRPr sz="2200"/>
            </a:lvl8pPr>
            <a:lvl9pPr marL="3882720" indent="0">
              <a:buNone/>
              <a:defRPr sz="2200"/>
            </a:lvl9pPr>
          </a:lstStyle>
          <a:p>
            <a:pPr lvl="0"/>
            <a:endParaRPr lang="en-AU" noProof="0">
              <a:sym typeface="Gill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647" y="17892347"/>
            <a:ext cx="7680960" cy="2681654"/>
          </a:xfrm>
        </p:spPr>
        <p:txBody>
          <a:bodyPr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425335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5877151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75344" y="595178"/>
            <a:ext cx="2574544" cy="19288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1712" y="595178"/>
            <a:ext cx="7638288" cy="19288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7629303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7101487"/>
            <a:ext cx="10881360" cy="4900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12955134"/>
            <a:ext cx="8961120" cy="5840120"/>
          </a:xfrm>
        </p:spPr>
        <p:txBody>
          <a:bodyPr/>
          <a:lstStyle>
            <a:lvl1pPr marL="0" indent="0" algn="ctr">
              <a:buNone/>
              <a:defRPr/>
            </a:lvl1pPr>
            <a:lvl2pPr marL="485340" indent="0" algn="ctr">
              <a:buNone/>
              <a:defRPr/>
            </a:lvl2pPr>
            <a:lvl3pPr marL="970679" indent="0" algn="ctr">
              <a:buNone/>
              <a:defRPr/>
            </a:lvl3pPr>
            <a:lvl4pPr marL="1456019" indent="0" algn="ctr">
              <a:buNone/>
              <a:defRPr/>
            </a:lvl4pPr>
            <a:lvl5pPr marL="1941361" indent="0" algn="ctr">
              <a:buNone/>
              <a:defRPr/>
            </a:lvl5pPr>
            <a:lvl6pPr marL="2426701" indent="0" algn="ctr">
              <a:buNone/>
              <a:defRPr/>
            </a:lvl6pPr>
            <a:lvl7pPr marL="2912041" indent="0" algn="ctr">
              <a:buNone/>
              <a:defRPr/>
            </a:lvl7pPr>
            <a:lvl8pPr marL="3397380" indent="0" algn="ctr">
              <a:buNone/>
              <a:defRPr/>
            </a:lvl8pPr>
            <a:lvl9pPr marL="38827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7272728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9400515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682" y="14689919"/>
            <a:ext cx="10881360" cy="454156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682" y="9688457"/>
            <a:ext cx="10881360" cy="5001472"/>
          </a:xfrm>
        </p:spPr>
        <p:txBody>
          <a:bodyPr anchor="b"/>
          <a:lstStyle>
            <a:lvl1pPr marL="0" indent="0">
              <a:buNone/>
              <a:defRPr sz="2200"/>
            </a:lvl1pPr>
            <a:lvl2pPr marL="485340" indent="0">
              <a:buNone/>
              <a:defRPr sz="2000"/>
            </a:lvl2pPr>
            <a:lvl3pPr marL="970679" indent="0">
              <a:buNone/>
              <a:defRPr sz="1700"/>
            </a:lvl3pPr>
            <a:lvl4pPr marL="1456019" indent="0">
              <a:buNone/>
              <a:defRPr sz="1500"/>
            </a:lvl4pPr>
            <a:lvl5pPr marL="1941361" indent="0">
              <a:buNone/>
              <a:defRPr sz="1500"/>
            </a:lvl5pPr>
            <a:lvl6pPr marL="2426701" indent="0">
              <a:buNone/>
              <a:defRPr sz="1500"/>
            </a:lvl6pPr>
            <a:lvl7pPr marL="2912041" indent="0">
              <a:buNone/>
              <a:defRPr sz="1500"/>
            </a:lvl7pPr>
            <a:lvl8pPr marL="3397380" indent="0">
              <a:buNone/>
              <a:defRPr sz="1500"/>
            </a:lvl8pPr>
            <a:lvl9pPr marL="388272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6646978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1712" y="6492782"/>
            <a:ext cx="2439416" cy="1339136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6472" y="6492782"/>
            <a:ext cx="2439416" cy="1339136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5015777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16438"/>
            <a:ext cx="11521440" cy="380774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4" y="5116454"/>
            <a:ext cx="5656707" cy="213382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4" y="7250272"/>
            <a:ext cx="5656707" cy="1317155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9" y="5116454"/>
            <a:ext cx="5658485" cy="213382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9" y="7250272"/>
            <a:ext cx="5658485" cy="1317155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259514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682" y="14689919"/>
            <a:ext cx="10881360" cy="454156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682" y="9688457"/>
            <a:ext cx="10881360" cy="5001472"/>
          </a:xfrm>
        </p:spPr>
        <p:txBody>
          <a:bodyPr anchor="b"/>
          <a:lstStyle>
            <a:lvl1pPr marL="0" indent="0">
              <a:buNone/>
              <a:defRPr sz="2200"/>
            </a:lvl1pPr>
            <a:lvl2pPr marL="485340" indent="0">
              <a:buNone/>
              <a:defRPr sz="2000"/>
            </a:lvl2pPr>
            <a:lvl3pPr marL="970679" indent="0">
              <a:buNone/>
              <a:defRPr sz="1700"/>
            </a:lvl3pPr>
            <a:lvl4pPr marL="1456019" indent="0">
              <a:buNone/>
              <a:defRPr sz="1500"/>
            </a:lvl4pPr>
            <a:lvl5pPr marL="1941361" indent="0">
              <a:buNone/>
              <a:defRPr sz="1500"/>
            </a:lvl5pPr>
            <a:lvl6pPr marL="2426701" indent="0">
              <a:buNone/>
              <a:defRPr sz="1500"/>
            </a:lvl6pPr>
            <a:lvl7pPr marL="2912041" indent="0">
              <a:buNone/>
              <a:defRPr sz="1500"/>
            </a:lvl7pPr>
            <a:lvl8pPr marL="3397380" indent="0">
              <a:buNone/>
              <a:defRPr sz="1500"/>
            </a:lvl8pPr>
            <a:lvl9pPr marL="388272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6218060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3752719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4878336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909667"/>
            <a:ext cx="4212082" cy="387537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909668"/>
            <a:ext cx="7156450" cy="1951216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4785045"/>
            <a:ext cx="4212082" cy="15636781"/>
          </a:xfrm>
        </p:spPr>
        <p:txBody>
          <a:bodyPr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8336931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647" y="16002001"/>
            <a:ext cx="7680960" cy="189034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647" y="2042520"/>
            <a:ext cx="7680960" cy="13716000"/>
          </a:xfrm>
        </p:spPr>
        <p:txBody>
          <a:bodyPr/>
          <a:lstStyle>
            <a:lvl1pPr marL="0" indent="0">
              <a:buNone/>
              <a:defRPr sz="3500"/>
            </a:lvl1pPr>
            <a:lvl2pPr marL="485340" indent="0">
              <a:buNone/>
              <a:defRPr sz="3000"/>
            </a:lvl2pPr>
            <a:lvl3pPr marL="970679" indent="0">
              <a:buNone/>
              <a:defRPr sz="2500"/>
            </a:lvl3pPr>
            <a:lvl4pPr marL="1456019" indent="0">
              <a:buNone/>
              <a:defRPr sz="2200"/>
            </a:lvl4pPr>
            <a:lvl5pPr marL="1941361" indent="0">
              <a:buNone/>
              <a:defRPr sz="2200"/>
            </a:lvl5pPr>
            <a:lvl6pPr marL="2426701" indent="0">
              <a:buNone/>
              <a:defRPr sz="2200"/>
            </a:lvl6pPr>
            <a:lvl7pPr marL="2912041" indent="0">
              <a:buNone/>
              <a:defRPr sz="2200"/>
            </a:lvl7pPr>
            <a:lvl8pPr marL="3397380" indent="0">
              <a:buNone/>
              <a:defRPr sz="2200"/>
            </a:lvl8pPr>
            <a:lvl9pPr marL="3882720" indent="0">
              <a:buNone/>
              <a:defRPr sz="2200"/>
            </a:lvl9pPr>
          </a:lstStyle>
          <a:p>
            <a:pPr lvl="0"/>
            <a:endParaRPr lang="en-AU" noProof="0">
              <a:sym typeface="Gill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647" y="17892347"/>
            <a:ext cx="7680960" cy="2681654"/>
          </a:xfrm>
        </p:spPr>
        <p:txBody>
          <a:bodyPr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599317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3987250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75344" y="595178"/>
            <a:ext cx="2574544" cy="19288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1712" y="595178"/>
            <a:ext cx="7638288" cy="19288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045277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1712" y="6492782"/>
            <a:ext cx="5106416" cy="1339136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43472" y="6492782"/>
            <a:ext cx="5106416" cy="1339136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039726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16438"/>
            <a:ext cx="11521440" cy="380774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4" y="5116454"/>
            <a:ext cx="5656707" cy="213382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4" y="7250272"/>
            <a:ext cx="5656707" cy="1317155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9" y="5116454"/>
            <a:ext cx="5658485" cy="213382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9" y="7250272"/>
            <a:ext cx="5658485" cy="1317155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518458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202938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96321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774395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909667"/>
            <a:ext cx="4212082" cy="387537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909668"/>
            <a:ext cx="7156450" cy="1951216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4785045"/>
            <a:ext cx="4212082" cy="15636781"/>
          </a:xfrm>
        </p:spPr>
        <p:txBody>
          <a:bodyPr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320674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647" y="16002001"/>
            <a:ext cx="7680960" cy="189034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647" y="2042520"/>
            <a:ext cx="7680960" cy="13716000"/>
          </a:xfrm>
        </p:spPr>
        <p:txBody>
          <a:bodyPr/>
          <a:lstStyle>
            <a:lvl1pPr marL="0" indent="0">
              <a:buNone/>
              <a:defRPr sz="3500"/>
            </a:lvl1pPr>
            <a:lvl2pPr marL="485340" indent="0">
              <a:buNone/>
              <a:defRPr sz="3000"/>
            </a:lvl2pPr>
            <a:lvl3pPr marL="970679" indent="0">
              <a:buNone/>
              <a:defRPr sz="2500"/>
            </a:lvl3pPr>
            <a:lvl4pPr marL="1456019" indent="0">
              <a:buNone/>
              <a:defRPr sz="2200"/>
            </a:lvl4pPr>
            <a:lvl5pPr marL="1941361" indent="0">
              <a:buNone/>
              <a:defRPr sz="2200"/>
            </a:lvl5pPr>
            <a:lvl6pPr marL="2426701" indent="0">
              <a:buNone/>
              <a:defRPr sz="2200"/>
            </a:lvl6pPr>
            <a:lvl7pPr marL="2912041" indent="0">
              <a:buNone/>
              <a:defRPr sz="2200"/>
            </a:lvl7pPr>
            <a:lvl8pPr marL="3397380" indent="0">
              <a:buNone/>
              <a:defRPr sz="2200"/>
            </a:lvl8pPr>
            <a:lvl9pPr marL="3882720" indent="0">
              <a:buNone/>
              <a:defRPr sz="2200"/>
            </a:lvl9pPr>
          </a:lstStyle>
          <a:p>
            <a:pPr lvl="0"/>
            <a:endParaRPr lang="en-AU" noProof="0">
              <a:sym typeface="Gill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647" y="17892347"/>
            <a:ext cx="7680960" cy="2681654"/>
          </a:xfrm>
        </p:spPr>
        <p:txBody>
          <a:bodyPr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585824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439345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75344" y="595178"/>
            <a:ext cx="2574544" cy="19288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1712" y="595178"/>
            <a:ext cx="7638288" cy="19288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522016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7101487"/>
            <a:ext cx="10881360" cy="4900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12955134"/>
            <a:ext cx="8961120" cy="5840120"/>
          </a:xfrm>
          <a:prstGeom prst="rect">
            <a:avLst/>
          </a:prstGeom>
        </p:spPr>
        <p:txBody>
          <a:bodyPr lIns="97067" tIns="48535" rIns="97067" bIns="48535"/>
          <a:lstStyle>
            <a:lvl1pPr marL="0" indent="0" algn="ctr">
              <a:buNone/>
              <a:defRPr/>
            </a:lvl1pPr>
            <a:lvl2pPr marL="485340" indent="0" algn="ctr">
              <a:buNone/>
              <a:defRPr/>
            </a:lvl2pPr>
            <a:lvl3pPr marL="970679" indent="0" algn="ctr">
              <a:buNone/>
              <a:defRPr/>
            </a:lvl3pPr>
            <a:lvl4pPr marL="1456019" indent="0" algn="ctr">
              <a:buNone/>
              <a:defRPr/>
            </a:lvl4pPr>
            <a:lvl5pPr marL="1941361" indent="0" algn="ctr">
              <a:buNone/>
              <a:defRPr/>
            </a:lvl5pPr>
            <a:lvl6pPr marL="2426701" indent="0" algn="ctr">
              <a:buNone/>
              <a:defRPr/>
            </a:lvl6pPr>
            <a:lvl7pPr marL="2912041" indent="0" algn="ctr">
              <a:buNone/>
              <a:defRPr/>
            </a:lvl7pPr>
            <a:lvl8pPr marL="3397380" indent="0" algn="ctr">
              <a:buNone/>
              <a:defRPr/>
            </a:lvl8pPr>
            <a:lvl9pPr marL="38827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123648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5332881"/>
            <a:ext cx="11521440" cy="15088952"/>
          </a:xfrm>
          <a:prstGeom prst="rect">
            <a:avLst/>
          </a:prstGeom>
        </p:spPr>
        <p:txBody>
          <a:bodyPr lIns="97067" tIns="48535" rIns="97067" bIns="485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946053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682" y="14689919"/>
            <a:ext cx="10881360" cy="454156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682" y="9688457"/>
            <a:ext cx="10881360" cy="5001472"/>
          </a:xfrm>
          <a:prstGeom prst="rect">
            <a:avLst/>
          </a:prstGeom>
        </p:spPr>
        <p:txBody>
          <a:bodyPr lIns="97067" tIns="48535" rIns="97067" bIns="48535" anchor="b"/>
          <a:lstStyle>
            <a:lvl1pPr marL="0" indent="0">
              <a:buNone/>
              <a:defRPr sz="2200"/>
            </a:lvl1pPr>
            <a:lvl2pPr marL="485340" indent="0">
              <a:buNone/>
              <a:defRPr sz="2000"/>
            </a:lvl2pPr>
            <a:lvl3pPr marL="970679" indent="0">
              <a:buNone/>
              <a:defRPr sz="1700"/>
            </a:lvl3pPr>
            <a:lvl4pPr marL="1456019" indent="0">
              <a:buNone/>
              <a:defRPr sz="1500"/>
            </a:lvl4pPr>
            <a:lvl5pPr marL="1941361" indent="0">
              <a:buNone/>
              <a:defRPr sz="1500"/>
            </a:lvl5pPr>
            <a:lvl6pPr marL="2426701" indent="0">
              <a:buNone/>
              <a:defRPr sz="1500"/>
            </a:lvl6pPr>
            <a:lvl7pPr marL="2912041" indent="0">
              <a:buNone/>
              <a:defRPr sz="1500"/>
            </a:lvl7pPr>
            <a:lvl8pPr marL="3397380" indent="0">
              <a:buNone/>
              <a:defRPr sz="1500"/>
            </a:lvl8pPr>
            <a:lvl9pPr marL="388272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446550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5332881"/>
            <a:ext cx="5718048" cy="15088952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43472" y="5332881"/>
            <a:ext cx="5718048" cy="15088952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225663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16438"/>
            <a:ext cx="11521440" cy="380774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4" y="5116454"/>
            <a:ext cx="5656707" cy="2133822"/>
          </a:xfrm>
          <a:prstGeom prst="rect">
            <a:avLst/>
          </a:prstGeom>
        </p:spPr>
        <p:txBody>
          <a:bodyPr lIns="97067" tIns="48535" rIns="97067" bIns="48535"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4" y="7250272"/>
            <a:ext cx="5656707" cy="13171556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9" y="5116454"/>
            <a:ext cx="5658485" cy="2133822"/>
          </a:xfrm>
          <a:prstGeom prst="rect">
            <a:avLst/>
          </a:prstGeom>
        </p:spPr>
        <p:txBody>
          <a:bodyPr lIns="97067" tIns="48535" rIns="97067" bIns="48535"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9" y="7250272"/>
            <a:ext cx="5658485" cy="13171556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566422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22112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682" y="14689919"/>
            <a:ext cx="10881360" cy="454156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682" y="9688457"/>
            <a:ext cx="10881360" cy="5001472"/>
          </a:xfrm>
        </p:spPr>
        <p:txBody>
          <a:bodyPr anchor="b"/>
          <a:lstStyle>
            <a:lvl1pPr marL="0" indent="0">
              <a:buNone/>
              <a:defRPr sz="2200"/>
            </a:lvl1pPr>
            <a:lvl2pPr marL="485340" indent="0">
              <a:buNone/>
              <a:defRPr sz="2000"/>
            </a:lvl2pPr>
            <a:lvl3pPr marL="970679" indent="0">
              <a:buNone/>
              <a:defRPr sz="1700"/>
            </a:lvl3pPr>
            <a:lvl4pPr marL="1456019" indent="0">
              <a:buNone/>
              <a:defRPr sz="1500"/>
            </a:lvl4pPr>
            <a:lvl5pPr marL="1941361" indent="0">
              <a:buNone/>
              <a:defRPr sz="1500"/>
            </a:lvl5pPr>
            <a:lvl6pPr marL="2426701" indent="0">
              <a:buNone/>
              <a:defRPr sz="1500"/>
            </a:lvl6pPr>
            <a:lvl7pPr marL="2912041" indent="0">
              <a:buNone/>
              <a:defRPr sz="1500"/>
            </a:lvl7pPr>
            <a:lvl8pPr marL="3397380" indent="0">
              <a:buNone/>
              <a:defRPr sz="1500"/>
            </a:lvl8pPr>
            <a:lvl9pPr marL="388272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712346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212040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909667"/>
            <a:ext cx="4212082" cy="387537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909668"/>
            <a:ext cx="7156450" cy="19512161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4785045"/>
            <a:ext cx="4212082" cy="15636781"/>
          </a:xfrm>
          <a:prstGeom prst="rect">
            <a:avLst/>
          </a:prstGeom>
        </p:spPr>
        <p:txBody>
          <a:bodyPr lIns="97067" tIns="48535" rIns="97067" bIns="48535"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049956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647" y="16002001"/>
            <a:ext cx="7680960" cy="189034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647" y="2042520"/>
            <a:ext cx="7680960" cy="13716000"/>
          </a:xfrm>
          <a:prstGeom prst="rect">
            <a:avLst/>
          </a:prstGeom>
        </p:spPr>
        <p:txBody>
          <a:bodyPr lIns="97067" tIns="48535" rIns="97067" bIns="48535"/>
          <a:lstStyle>
            <a:lvl1pPr marL="0" indent="0">
              <a:buNone/>
              <a:defRPr sz="3500"/>
            </a:lvl1pPr>
            <a:lvl2pPr marL="485340" indent="0">
              <a:buNone/>
              <a:defRPr sz="3000"/>
            </a:lvl2pPr>
            <a:lvl3pPr marL="970679" indent="0">
              <a:buNone/>
              <a:defRPr sz="2500"/>
            </a:lvl3pPr>
            <a:lvl4pPr marL="1456019" indent="0">
              <a:buNone/>
              <a:defRPr sz="2200"/>
            </a:lvl4pPr>
            <a:lvl5pPr marL="1941361" indent="0">
              <a:buNone/>
              <a:defRPr sz="2200"/>
            </a:lvl5pPr>
            <a:lvl6pPr marL="2426701" indent="0">
              <a:buNone/>
              <a:defRPr sz="2200"/>
            </a:lvl6pPr>
            <a:lvl7pPr marL="2912041" indent="0">
              <a:buNone/>
              <a:defRPr sz="2200"/>
            </a:lvl7pPr>
            <a:lvl8pPr marL="3397380" indent="0">
              <a:buNone/>
              <a:defRPr sz="2200"/>
            </a:lvl8pPr>
            <a:lvl9pPr marL="3882720" indent="0">
              <a:buNone/>
              <a:defRPr sz="2200"/>
            </a:lvl9pPr>
          </a:lstStyle>
          <a:p>
            <a:pPr lvl="0"/>
            <a:endParaRPr lang="en-AU" noProof="0">
              <a:sym typeface="Gill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647" y="17892347"/>
            <a:ext cx="7680960" cy="2681654"/>
          </a:xfrm>
          <a:prstGeom prst="rect">
            <a:avLst/>
          </a:prstGeom>
        </p:spPr>
        <p:txBody>
          <a:bodyPr lIns="97067" tIns="48535" rIns="97067" bIns="48535"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312620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5332881"/>
            <a:ext cx="11521440" cy="15088952"/>
          </a:xfrm>
          <a:prstGeom prst="rect">
            <a:avLst/>
          </a:prstGeom>
        </p:spPr>
        <p:txBody>
          <a:bodyPr vert="eaVert" lIns="97067" tIns="48535" rIns="97067" bIns="485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084655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5332881"/>
            <a:ext cx="2880360" cy="1508895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5332881"/>
            <a:ext cx="8555736" cy="15088952"/>
          </a:xfrm>
          <a:prstGeom prst="rect">
            <a:avLst/>
          </a:prstGeom>
        </p:spPr>
        <p:txBody>
          <a:bodyPr vert="eaVert" lIns="97067" tIns="48535" rIns="97067" bIns="485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733401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7101487"/>
            <a:ext cx="10881360" cy="4900022"/>
          </a:xfrm>
          <a:prstGeom prst="rect">
            <a:avLst/>
          </a:prstGeom>
        </p:spPr>
        <p:txBody>
          <a:bodyPr lIns="97067" tIns="48535" rIns="97067" bIns="48535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12955134"/>
            <a:ext cx="8961120" cy="5840120"/>
          </a:xfrm>
        </p:spPr>
        <p:txBody>
          <a:bodyPr/>
          <a:lstStyle>
            <a:lvl1pPr marL="0" indent="0" algn="ctr">
              <a:buNone/>
              <a:defRPr/>
            </a:lvl1pPr>
            <a:lvl2pPr marL="485340" indent="0" algn="ctr">
              <a:buNone/>
              <a:defRPr/>
            </a:lvl2pPr>
            <a:lvl3pPr marL="970679" indent="0" algn="ctr">
              <a:buNone/>
              <a:defRPr/>
            </a:lvl3pPr>
            <a:lvl4pPr marL="1456019" indent="0" algn="ctr">
              <a:buNone/>
              <a:defRPr/>
            </a:lvl4pPr>
            <a:lvl5pPr marL="1941361" indent="0" algn="ctr">
              <a:buNone/>
              <a:defRPr/>
            </a:lvl5pPr>
            <a:lvl6pPr marL="2426701" indent="0" algn="ctr">
              <a:buNone/>
              <a:defRPr/>
            </a:lvl6pPr>
            <a:lvl7pPr marL="2912041" indent="0" algn="ctr">
              <a:buNone/>
              <a:defRPr/>
            </a:lvl7pPr>
            <a:lvl8pPr marL="3397380" indent="0" algn="ctr">
              <a:buNone/>
              <a:defRPr/>
            </a:lvl8pPr>
            <a:lvl9pPr marL="38827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81311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16438"/>
            <a:ext cx="11521440" cy="3807746"/>
          </a:xfrm>
          <a:prstGeom prst="rect">
            <a:avLst/>
          </a:prstGeom>
        </p:spPr>
        <p:txBody>
          <a:bodyPr lIns="97067" tIns="48535" rIns="97067" bIns="48535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917343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682" y="14689919"/>
            <a:ext cx="10881360" cy="4541565"/>
          </a:xfrm>
          <a:prstGeom prst="rect">
            <a:avLst/>
          </a:prstGeom>
        </p:spPr>
        <p:txBody>
          <a:bodyPr lIns="97067" tIns="48535" rIns="97067" bIns="48535"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682" y="9688457"/>
            <a:ext cx="10881360" cy="5001472"/>
          </a:xfrm>
        </p:spPr>
        <p:txBody>
          <a:bodyPr anchor="b"/>
          <a:lstStyle>
            <a:lvl1pPr marL="0" indent="0">
              <a:buNone/>
              <a:defRPr sz="2200"/>
            </a:lvl1pPr>
            <a:lvl2pPr marL="485340" indent="0">
              <a:buNone/>
              <a:defRPr sz="2000"/>
            </a:lvl2pPr>
            <a:lvl3pPr marL="970679" indent="0">
              <a:buNone/>
              <a:defRPr sz="1700"/>
            </a:lvl3pPr>
            <a:lvl4pPr marL="1456019" indent="0">
              <a:buNone/>
              <a:defRPr sz="1500"/>
            </a:lvl4pPr>
            <a:lvl5pPr marL="1941361" indent="0">
              <a:buNone/>
              <a:defRPr sz="1500"/>
            </a:lvl5pPr>
            <a:lvl6pPr marL="2426701" indent="0">
              <a:buNone/>
              <a:defRPr sz="1500"/>
            </a:lvl6pPr>
            <a:lvl7pPr marL="2912041" indent="0">
              <a:buNone/>
              <a:defRPr sz="1500"/>
            </a:lvl7pPr>
            <a:lvl8pPr marL="3397380" indent="0">
              <a:buNone/>
              <a:defRPr sz="1500"/>
            </a:lvl8pPr>
            <a:lvl9pPr marL="388272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623190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16438"/>
            <a:ext cx="11521440" cy="3807746"/>
          </a:xfrm>
          <a:prstGeom prst="rect">
            <a:avLst/>
          </a:prstGeom>
        </p:spPr>
        <p:txBody>
          <a:bodyPr lIns="97067" tIns="48535" rIns="97067" bIns="48535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1712" y="2975864"/>
            <a:ext cx="5106416" cy="16908283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43472" y="2975864"/>
            <a:ext cx="5106416" cy="16908283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487226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16438"/>
            <a:ext cx="11521440" cy="3807746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4" y="5116454"/>
            <a:ext cx="5656707" cy="213382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4" y="7250272"/>
            <a:ext cx="5656707" cy="1317155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9" y="5116454"/>
            <a:ext cx="5658485" cy="213382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9" y="7250272"/>
            <a:ext cx="5658485" cy="1317155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570164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1712" y="11795220"/>
            <a:ext cx="5106416" cy="2651219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43472" y="11795220"/>
            <a:ext cx="5106416" cy="2651219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948742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16438"/>
            <a:ext cx="11521440" cy="3807746"/>
          </a:xfrm>
          <a:prstGeom prst="rect">
            <a:avLst/>
          </a:prstGeom>
        </p:spPr>
        <p:txBody>
          <a:bodyPr lIns="97067" tIns="48535" rIns="97067" bIns="48535"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604060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38957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909667"/>
            <a:ext cx="4212082" cy="3875378"/>
          </a:xfrm>
          <a:prstGeom prst="rect">
            <a:avLst/>
          </a:prstGeom>
        </p:spPr>
        <p:txBody>
          <a:bodyPr lIns="97067" tIns="48535" rIns="97067" bIns="48535"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909668"/>
            <a:ext cx="7156450" cy="1951216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4785045"/>
            <a:ext cx="4212082" cy="15636781"/>
          </a:xfrm>
        </p:spPr>
        <p:txBody>
          <a:bodyPr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903176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647" y="16002001"/>
            <a:ext cx="7680960" cy="1890346"/>
          </a:xfrm>
          <a:prstGeom prst="rect">
            <a:avLst/>
          </a:prstGeom>
        </p:spPr>
        <p:txBody>
          <a:bodyPr lIns="97067" tIns="48535" rIns="97067" bIns="48535"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647" y="2042520"/>
            <a:ext cx="7680960" cy="13716000"/>
          </a:xfrm>
        </p:spPr>
        <p:txBody>
          <a:bodyPr/>
          <a:lstStyle>
            <a:lvl1pPr marL="0" indent="0">
              <a:buNone/>
              <a:defRPr sz="3500"/>
            </a:lvl1pPr>
            <a:lvl2pPr marL="485340" indent="0">
              <a:buNone/>
              <a:defRPr sz="3000"/>
            </a:lvl2pPr>
            <a:lvl3pPr marL="970679" indent="0">
              <a:buNone/>
              <a:defRPr sz="2500"/>
            </a:lvl3pPr>
            <a:lvl4pPr marL="1456019" indent="0">
              <a:buNone/>
              <a:defRPr sz="2200"/>
            </a:lvl4pPr>
            <a:lvl5pPr marL="1941361" indent="0">
              <a:buNone/>
              <a:defRPr sz="2200"/>
            </a:lvl5pPr>
            <a:lvl6pPr marL="2426701" indent="0">
              <a:buNone/>
              <a:defRPr sz="2200"/>
            </a:lvl6pPr>
            <a:lvl7pPr marL="2912041" indent="0">
              <a:buNone/>
              <a:defRPr sz="2200"/>
            </a:lvl7pPr>
            <a:lvl8pPr marL="3397380" indent="0">
              <a:buNone/>
              <a:defRPr sz="2200"/>
            </a:lvl8pPr>
            <a:lvl9pPr marL="3882720" indent="0">
              <a:buNone/>
              <a:defRPr sz="2200"/>
            </a:lvl9pPr>
          </a:lstStyle>
          <a:p>
            <a:pPr lvl="0"/>
            <a:endParaRPr lang="en-AU" noProof="0">
              <a:sym typeface="Gill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647" y="17892347"/>
            <a:ext cx="7680960" cy="2681654"/>
          </a:xfrm>
        </p:spPr>
        <p:txBody>
          <a:bodyPr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747342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16438"/>
            <a:ext cx="11521440" cy="3807746"/>
          </a:xfrm>
          <a:prstGeom prst="rect">
            <a:avLst/>
          </a:prstGeom>
        </p:spPr>
        <p:txBody>
          <a:bodyPr lIns="97067" tIns="48535" rIns="97067" bIns="48535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5885747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916437"/>
            <a:ext cx="2880360" cy="18967711"/>
          </a:xfrm>
          <a:prstGeom prst="rect">
            <a:avLst/>
          </a:prstGeom>
        </p:spPr>
        <p:txBody>
          <a:bodyPr vert="eaVert" lIns="97067" tIns="48535" rIns="97067" bIns="48535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916437"/>
            <a:ext cx="8555736" cy="189677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4468970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7101487"/>
            <a:ext cx="10881360" cy="4900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12955134"/>
            <a:ext cx="8961120" cy="5840120"/>
          </a:xfrm>
          <a:prstGeom prst="rect">
            <a:avLst/>
          </a:prstGeom>
        </p:spPr>
        <p:txBody>
          <a:bodyPr lIns="97067" tIns="48535" rIns="97067" bIns="48535"/>
          <a:lstStyle>
            <a:lvl1pPr marL="0" indent="0" algn="ctr">
              <a:buNone/>
              <a:defRPr/>
            </a:lvl1pPr>
            <a:lvl2pPr marL="485340" indent="0" algn="ctr">
              <a:buNone/>
              <a:defRPr/>
            </a:lvl2pPr>
            <a:lvl3pPr marL="970679" indent="0" algn="ctr">
              <a:buNone/>
              <a:defRPr/>
            </a:lvl3pPr>
            <a:lvl4pPr marL="1456019" indent="0" algn="ctr">
              <a:buNone/>
              <a:defRPr/>
            </a:lvl4pPr>
            <a:lvl5pPr marL="1941361" indent="0" algn="ctr">
              <a:buNone/>
              <a:defRPr/>
            </a:lvl5pPr>
            <a:lvl6pPr marL="2426701" indent="0" algn="ctr">
              <a:buNone/>
              <a:defRPr/>
            </a:lvl6pPr>
            <a:lvl7pPr marL="2912041" indent="0" algn="ctr">
              <a:buNone/>
              <a:defRPr/>
            </a:lvl7pPr>
            <a:lvl8pPr marL="3397380" indent="0" algn="ctr">
              <a:buNone/>
              <a:defRPr/>
            </a:lvl8pPr>
            <a:lvl9pPr marL="38827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1790097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5332881"/>
            <a:ext cx="11521440" cy="15088952"/>
          </a:xfrm>
          <a:prstGeom prst="rect">
            <a:avLst/>
          </a:prstGeom>
        </p:spPr>
        <p:txBody>
          <a:bodyPr lIns="97067" tIns="48535" rIns="97067" bIns="485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074105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682" y="14689919"/>
            <a:ext cx="10881360" cy="454156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682" y="9688457"/>
            <a:ext cx="10881360" cy="5001472"/>
          </a:xfrm>
          <a:prstGeom prst="rect">
            <a:avLst/>
          </a:prstGeom>
        </p:spPr>
        <p:txBody>
          <a:bodyPr lIns="97067" tIns="48535" rIns="97067" bIns="48535" anchor="b"/>
          <a:lstStyle>
            <a:lvl1pPr marL="0" indent="0">
              <a:buNone/>
              <a:defRPr sz="2200"/>
            </a:lvl1pPr>
            <a:lvl2pPr marL="485340" indent="0">
              <a:buNone/>
              <a:defRPr sz="2000"/>
            </a:lvl2pPr>
            <a:lvl3pPr marL="970679" indent="0">
              <a:buNone/>
              <a:defRPr sz="1700"/>
            </a:lvl3pPr>
            <a:lvl4pPr marL="1456019" indent="0">
              <a:buNone/>
              <a:defRPr sz="1500"/>
            </a:lvl4pPr>
            <a:lvl5pPr marL="1941361" indent="0">
              <a:buNone/>
              <a:defRPr sz="1500"/>
            </a:lvl5pPr>
            <a:lvl6pPr marL="2426701" indent="0">
              <a:buNone/>
              <a:defRPr sz="1500"/>
            </a:lvl6pPr>
            <a:lvl7pPr marL="2912041" indent="0">
              <a:buNone/>
              <a:defRPr sz="1500"/>
            </a:lvl7pPr>
            <a:lvl8pPr marL="3397380" indent="0">
              <a:buNone/>
              <a:defRPr sz="1500"/>
            </a:lvl8pPr>
            <a:lvl9pPr marL="388272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733770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5332881"/>
            <a:ext cx="5718048" cy="15088952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43472" y="5332881"/>
            <a:ext cx="5718048" cy="15088952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781074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16438"/>
            <a:ext cx="11521440" cy="380774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4" y="5116454"/>
            <a:ext cx="5656707" cy="213382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4" y="7250272"/>
            <a:ext cx="5656707" cy="1317155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9" y="5116454"/>
            <a:ext cx="5658485" cy="213382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9" y="7250272"/>
            <a:ext cx="5658485" cy="1317155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7907435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16438"/>
            <a:ext cx="11521440" cy="380774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4" y="5116454"/>
            <a:ext cx="5656707" cy="2133822"/>
          </a:xfrm>
          <a:prstGeom prst="rect">
            <a:avLst/>
          </a:prstGeom>
        </p:spPr>
        <p:txBody>
          <a:bodyPr lIns="97067" tIns="48535" rIns="97067" bIns="48535"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4" y="7250272"/>
            <a:ext cx="5656707" cy="13171556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9" y="5116454"/>
            <a:ext cx="5658485" cy="2133822"/>
          </a:xfrm>
          <a:prstGeom prst="rect">
            <a:avLst/>
          </a:prstGeom>
        </p:spPr>
        <p:txBody>
          <a:bodyPr lIns="97067" tIns="48535" rIns="97067" bIns="48535"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9" y="7250272"/>
            <a:ext cx="5658485" cy="13171556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583165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257089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96360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909667"/>
            <a:ext cx="4212082" cy="387537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909668"/>
            <a:ext cx="7156450" cy="19512161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4785045"/>
            <a:ext cx="4212082" cy="15636781"/>
          </a:xfrm>
          <a:prstGeom prst="rect">
            <a:avLst/>
          </a:prstGeom>
        </p:spPr>
        <p:txBody>
          <a:bodyPr lIns="97067" tIns="48535" rIns="97067" bIns="48535"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8945763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647" y="16002001"/>
            <a:ext cx="7680960" cy="189034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647" y="2042520"/>
            <a:ext cx="7680960" cy="13716000"/>
          </a:xfrm>
          <a:prstGeom prst="rect">
            <a:avLst/>
          </a:prstGeom>
        </p:spPr>
        <p:txBody>
          <a:bodyPr lIns="97067" tIns="48535" rIns="97067" bIns="48535"/>
          <a:lstStyle>
            <a:lvl1pPr marL="0" indent="0">
              <a:buNone/>
              <a:defRPr sz="3500"/>
            </a:lvl1pPr>
            <a:lvl2pPr marL="485340" indent="0">
              <a:buNone/>
              <a:defRPr sz="3000"/>
            </a:lvl2pPr>
            <a:lvl3pPr marL="970679" indent="0">
              <a:buNone/>
              <a:defRPr sz="2500"/>
            </a:lvl3pPr>
            <a:lvl4pPr marL="1456019" indent="0">
              <a:buNone/>
              <a:defRPr sz="2200"/>
            </a:lvl4pPr>
            <a:lvl5pPr marL="1941361" indent="0">
              <a:buNone/>
              <a:defRPr sz="2200"/>
            </a:lvl5pPr>
            <a:lvl6pPr marL="2426701" indent="0">
              <a:buNone/>
              <a:defRPr sz="2200"/>
            </a:lvl6pPr>
            <a:lvl7pPr marL="2912041" indent="0">
              <a:buNone/>
              <a:defRPr sz="2200"/>
            </a:lvl7pPr>
            <a:lvl8pPr marL="3397380" indent="0">
              <a:buNone/>
              <a:defRPr sz="2200"/>
            </a:lvl8pPr>
            <a:lvl9pPr marL="3882720" indent="0">
              <a:buNone/>
              <a:defRPr sz="2200"/>
            </a:lvl9pPr>
          </a:lstStyle>
          <a:p>
            <a:pPr lvl="0"/>
            <a:endParaRPr lang="en-AU" noProof="0">
              <a:sym typeface="Gill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647" y="17892347"/>
            <a:ext cx="7680960" cy="2681654"/>
          </a:xfrm>
          <a:prstGeom prst="rect">
            <a:avLst/>
          </a:prstGeom>
        </p:spPr>
        <p:txBody>
          <a:bodyPr lIns="97067" tIns="48535" rIns="97067" bIns="48535"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355131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5332881"/>
            <a:ext cx="11521440" cy="15088952"/>
          </a:xfrm>
          <a:prstGeom prst="rect">
            <a:avLst/>
          </a:prstGeom>
        </p:spPr>
        <p:txBody>
          <a:bodyPr vert="eaVert" lIns="97067" tIns="48535" rIns="97067" bIns="485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469384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5332877"/>
            <a:ext cx="2880360" cy="159039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5332877"/>
            <a:ext cx="8555736" cy="15903928"/>
          </a:xfrm>
          <a:prstGeom prst="rect">
            <a:avLst/>
          </a:prstGeom>
        </p:spPr>
        <p:txBody>
          <a:bodyPr vert="eaVert" lIns="97067" tIns="48535" rIns="97067" bIns="485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6509220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7101487"/>
            <a:ext cx="10881360" cy="4900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12955134"/>
            <a:ext cx="8961120" cy="5840120"/>
          </a:xfrm>
          <a:prstGeom prst="rect">
            <a:avLst/>
          </a:prstGeom>
        </p:spPr>
        <p:txBody>
          <a:bodyPr lIns="97067" tIns="48535" rIns="97067" bIns="48535"/>
          <a:lstStyle>
            <a:lvl1pPr marL="0" indent="0" algn="ctr">
              <a:buNone/>
              <a:defRPr/>
            </a:lvl1pPr>
            <a:lvl2pPr marL="485340" indent="0" algn="ctr">
              <a:buNone/>
              <a:defRPr/>
            </a:lvl2pPr>
            <a:lvl3pPr marL="970679" indent="0" algn="ctr">
              <a:buNone/>
              <a:defRPr/>
            </a:lvl3pPr>
            <a:lvl4pPr marL="1456019" indent="0" algn="ctr">
              <a:buNone/>
              <a:defRPr/>
            </a:lvl4pPr>
            <a:lvl5pPr marL="1941361" indent="0" algn="ctr">
              <a:buNone/>
              <a:defRPr/>
            </a:lvl5pPr>
            <a:lvl6pPr marL="2426701" indent="0" algn="ctr">
              <a:buNone/>
              <a:defRPr/>
            </a:lvl6pPr>
            <a:lvl7pPr marL="2912041" indent="0" algn="ctr">
              <a:buNone/>
              <a:defRPr/>
            </a:lvl7pPr>
            <a:lvl8pPr marL="3397380" indent="0" algn="ctr">
              <a:buNone/>
              <a:defRPr/>
            </a:lvl8pPr>
            <a:lvl9pPr marL="38827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3076164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5332881"/>
            <a:ext cx="11521440" cy="15088952"/>
          </a:xfrm>
          <a:prstGeom prst="rect">
            <a:avLst/>
          </a:prstGeom>
        </p:spPr>
        <p:txBody>
          <a:bodyPr lIns="97067" tIns="48535" rIns="97067" bIns="485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6925253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682" y="14689919"/>
            <a:ext cx="10881360" cy="454156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682" y="9688457"/>
            <a:ext cx="10881360" cy="5001472"/>
          </a:xfrm>
          <a:prstGeom prst="rect">
            <a:avLst/>
          </a:prstGeom>
        </p:spPr>
        <p:txBody>
          <a:bodyPr lIns="97067" tIns="48535" rIns="97067" bIns="48535" anchor="b"/>
          <a:lstStyle>
            <a:lvl1pPr marL="0" indent="0">
              <a:buNone/>
              <a:defRPr sz="2200"/>
            </a:lvl1pPr>
            <a:lvl2pPr marL="485340" indent="0">
              <a:buNone/>
              <a:defRPr sz="2000"/>
            </a:lvl2pPr>
            <a:lvl3pPr marL="970679" indent="0">
              <a:buNone/>
              <a:defRPr sz="1700"/>
            </a:lvl3pPr>
            <a:lvl4pPr marL="1456019" indent="0">
              <a:buNone/>
              <a:defRPr sz="1500"/>
            </a:lvl4pPr>
            <a:lvl5pPr marL="1941361" indent="0">
              <a:buNone/>
              <a:defRPr sz="1500"/>
            </a:lvl5pPr>
            <a:lvl6pPr marL="2426701" indent="0">
              <a:buNone/>
              <a:defRPr sz="1500"/>
            </a:lvl6pPr>
            <a:lvl7pPr marL="2912041" indent="0">
              <a:buNone/>
              <a:defRPr sz="1500"/>
            </a:lvl7pPr>
            <a:lvl8pPr marL="3397380" indent="0">
              <a:buNone/>
              <a:defRPr sz="1500"/>
            </a:lvl8pPr>
            <a:lvl9pPr marL="388272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590530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7442762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5332881"/>
            <a:ext cx="5718048" cy="15088952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43472" y="5332881"/>
            <a:ext cx="5718048" cy="15088952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0277616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16438"/>
            <a:ext cx="11521440" cy="380774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4" y="5116454"/>
            <a:ext cx="5656707" cy="2133822"/>
          </a:xfrm>
          <a:prstGeom prst="rect">
            <a:avLst/>
          </a:prstGeom>
        </p:spPr>
        <p:txBody>
          <a:bodyPr lIns="97067" tIns="48535" rIns="97067" bIns="48535"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4" y="7250272"/>
            <a:ext cx="5656707" cy="13171556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9" y="5116454"/>
            <a:ext cx="5658485" cy="2133822"/>
          </a:xfrm>
          <a:prstGeom prst="rect">
            <a:avLst/>
          </a:prstGeom>
        </p:spPr>
        <p:txBody>
          <a:bodyPr lIns="97067" tIns="48535" rIns="97067" bIns="48535"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9" y="7250272"/>
            <a:ext cx="5658485" cy="13171556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371563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665942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5016091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909667"/>
            <a:ext cx="4212082" cy="387537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909668"/>
            <a:ext cx="7156450" cy="19512161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4785045"/>
            <a:ext cx="4212082" cy="15636781"/>
          </a:xfrm>
          <a:prstGeom prst="rect">
            <a:avLst/>
          </a:prstGeom>
        </p:spPr>
        <p:txBody>
          <a:bodyPr lIns="97067" tIns="48535" rIns="97067" bIns="48535"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5655557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647" y="16002001"/>
            <a:ext cx="7680960" cy="189034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647" y="2042520"/>
            <a:ext cx="7680960" cy="13716000"/>
          </a:xfrm>
          <a:prstGeom prst="rect">
            <a:avLst/>
          </a:prstGeom>
        </p:spPr>
        <p:txBody>
          <a:bodyPr lIns="97067" tIns="48535" rIns="97067" bIns="48535"/>
          <a:lstStyle>
            <a:lvl1pPr marL="0" indent="0">
              <a:buNone/>
              <a:defRPr sz="3500"/>
            </a:lvl1pPr>
            <a:lvl2pPr marL="485340" indent="0">
              <a:buNone/>
              <a:defRPr sz="3000"/>
            </a:lvl2pPr>
            <a:lvl3pPr marL="970679" indent="0">
              <a:buNone/>
              <a:defRPr sz="2500"/>
            </a:lvl3pPr>
            <a:lvl4pPr marL="1456019" indent="0">
              <a:buNone/>
              <a:defRPr sz="2200"/>
            </a:lvl4pPr>
            <a:lvl5pPr marL="1941361" indent="0">
              <a:buNone/>
              <a:defRPr sz="2200"/>
            </a:lvl5pPr>
            <a:lvl6pPr marL="2426701" indent="0">
              <a:buNone/>
              <a:defRPr sz="2200"/>
            </a:lvl6pPr>
            <a:lvl7pPr marL="2912041" indent="0">
              <a:buNone/>
              <a:defRPr sz="2200"/>
            </a:lvl7pPr>
            <a:lvl8pPr marL="3397380" indent="0">
              <a:buNone/>
              <a:defRPr sz="2200"/>
            </a:lvl8pPr>
            <a:lvl9pPr marL="3882720" indent="0">
              <a:buNone/>
              <a:defRPr sz="2200"/>
            </a:lvl9pPr>
          </a:lstStyle>
          <a:p>
            <a:pPr lvl="0"/>
            <a:endParaRPr lang="en-AU" noProof="0">
              <a:sym typeface="Gill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647" y="17892347"/>
            <a:ext cx="7680960" cy="2681654"/>
          </a:xfrm>
          <a:prstGeom prst="rect">
            <a:avLst/>
          </a:prstGeom>
        </p:spPr>
        <p:txBody>
          <a:bodyPr lIns="97067" tIns="48535" rIns="97067" bIns="48535"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9702857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5332881"/>
            <a:ext cx="11521440" cy="15088952"/>
          </a:xfrm>
          <a:prstGeom prst="rect">
            <a:avLst/>
          </a:prstGeom>
        </p:spPr>
        <p:txBody>
          <a:bodyPr vert="eaVert" lIns="97067" tIns="48535" rIns="97067" bIns="485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8719880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5332877"/>
            <a:ext cx="2880360" cy="159039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5332877"/>
            <a:ext cx="8555736" cy="15903928"/>
          </a:xfrm>
          <a:prstGeom prst="rect">
            <a:avLst/>
          </a:prstGeom>
        </p:spPr>
        <p:txBody>
          <a:bodyPr vert="eaVert" lIns="97067" tIns="48535" rIns="97067" bIns="485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643518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7101487"/>
            <a:ext cx="10881360" cy="4900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12955134"/>
            <a:ext cx="8961120" cy="5840120"/>
          </a:xfrm>
        </p:spPr>
        <p:txBody>
          <a:bodyPr/>
          <a:lstStyle>
            <a:lvl1pPr marL="0" indent="0" algn="ctr">
              <a:buNone/>
              <a:defRPr/>
            </a:lvl1pPr>
            <a:lvl2pPr marL="485340" indent="0" algn="ctr">
              <a:buNone/>
              <a:defRPr/>
            </a:lvl2pPr>
            <a:lvl3pPr marL="970679" indent="0" algn="ctr">
              <a:buNone/>
              <a:defRPr/>
            </a:lvl3pPr>
            <a:lvl4pPr marL="1456019" indent="0" algn="ctr">
              <a:buNone/>
              <a:defRPr/>
            </a:lvl4pPr>
            <a:lvl5pPr marL="1941361" indent="0" algn="ctr">
              <a:buNone/>
              <a:defRPr/>
            </a:lvl5pPr>
            <a:lvl6pPr marL="2426701" indent="0" algn="ctr">
              <a:buNone/>
              <a:defRPr/>
            </a:lvl6pPr>
            <a:lvl7pPr marL="2912041" indent="0" algn="ctr">
              <a:buNone/>
              <a:defRPr/>
            </a:lvl7pPr>
            <a:lvl8pPr marL="3397380" indent="0" algn="ctr">
              <a:buNone/>
              <a:defRPr/>
            </a:lvl8pPr>
            <a:lvl9pPr marL="38827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794510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6717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166448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682" y="14689919"/>
            <a:ext cx="10881360" cy="454156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682" y="9688457"/>
            <a:ext cx="10881360" cy="5001472"/>
          </a:xfrm>
        </p:spPr>
        <p:txBody>
          <a:bodyPr anchor="b"/>
          <a:lstStyle>
            <a:lvl1pPr marL="0" indent="0">
              <a:buNone/>
              <a:defRPr sz="2200"/>
            </a:lvl1pPr>
            <a:lvl2pPr marL="485340" indent="0">
              <a:buNone/>
              <a:defRPr sz="2000"/>
            </a:lvl2pPr>
            <a:lvl3pPr marL="970679" indent="0">
              <a:buNone/>
              <a:defRPr sz="1700"/>
            </a:lvl3pPr>
            <a:lvl4pPr marL="1456019" indent="0">
              <a:buNone/>
              <a:defRPr sz="1500"/>
            </a:lvl4pPr>
            <a:lvl5pPr marL="1941361" indent="0">
              <a:buNone/>
              <a:defRPr sz="1500"/>
            </a:lvl5pPr>
            <a:lvl6pPr marL="2426701" indent="0">
              <a:buNone/>
              <a:defRPr sz="1500"/>
            </a:lvl6pPr>
            <a:lvl7pPr marL="2912041" indent="0">
              <a:buNone/>
              <a:defRPr sz="1500"/>
            </a:lvl7pPr>
            <a:lvl8pPr marL="3397380" indent="0">
              <a:buNone/>
              <a:defRPr sz="1500"/>
            </a:lvl8pPr>
            <a:lvl9pPr marL="388272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289449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5856" y="11227109"/>
            <a:ext cx="2844800" cy="7737230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56000" y="11227109"/>
            <a:ext cx="2844800" cy="7737230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7494007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16438"/>
            <a:ext cx="11521440" cy="380774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4" y="5116454"/>
            <a:ext cx="5656707" cy="213382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4" y="7250272"/>
            <a:ext cx="5656707" cy="1317155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9" y="5116454"/>
            <a:ext cx="5658485" cy="213382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9" y="7250272"/>
            <a:ext cx="5658485" cy="1317155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3332255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2020540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2949345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909667"/>
            <a:ext cx="4212082" cy="3875378"/>
          </a:xfrm>
        </p:spPr>
        <p:txBody>
          <a:bodyPr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909668"/>
            <a:ext cx="7156450" cy="1951216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4785045"/>
            <a:ext cx="4212082" cy="15636781"/>
          </a:xfrm>
        </p:spPr>
        <p:txBody>
          <a:bodyPr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3664167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647" y="16002001"/>
            <a:ext cx="7680960" cy="1890346"/>
          </a:xfrm>
        </p:spPr>
        <p:txBody>
          <a:bodyPr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647" y="2042520"/>
            <a:ext cx="7680960" cy="13716000"/>
          </a:xfrm>
        </p:spPr>
        <p:txBody>
          <a:bodyPr/>
          <a:lstStyle>
            <a:lvl1pPr marL="0" indent="0">
              <a:buNone/>
              <a:defRPr sz="3500"/>
            </a:lvl1pPr>
            <a:lvl2pPr marL="485340" indent="0">
              <a:buNone/>
              <a:defRPr sz="3000"/>
            </a:lvl2pPr>
            <a:lvl3pPr marL="970679" indent="0">
              <a:buNone/>
              <a:defRPr sz="2500"/>
            </a:lvl3pPr>
            <a:lvl4pPr marL="1456019" indent="0">
              <a:buNone/>
              <a:defRPr sz="2200"/>
            </a:lvl4pPr>
            <a:lvl5pPr marL="1941361" indent="0">
              <a:buNone/>
              <a:defRPr sz="2200"/>
            </a:lvl5pPr>
            <a:lvl6pPr marL="2426701" indent="0">
              <a:buNone/>
              <a:defRPr sz="2200"/>
            </a:lvl6pPr>
            <a:lvl7pPr marL="2912041" indent="0">
              <a:buNone/>
              <a:defRPr sz="2200"/>
            </a:lvl7pPr>
            <a:lvl8pPr marL="3397380" indent="0">
              <a:buNone/>
              <a:defRPr sz="2200"/>
            </a:lvl8pPr>
            <a:lvl9pPr marL="3882720" indent="0">
              <a:buNone/>
              <a:defRPr sz="2200"/>
            </a:lvl9pPr>
          </a:lstStyle>
          <a:p>
            <a:pPr lvl="0"/>
            <a:endParaRPr lang="en-AU" noProof="0">
              <a:sym typeface="Gill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647" y="17892347"/>
            <a:ext cx="7680960" cy="2681654"/>
          </a:xfrm>
        </p:spPr>
        <p:txBody>
          <a:bodyPr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4181573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3015710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57064" y="3300505"/>
            <a:ext cx="1443736" cy="156638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5856" y="3300505"/>
            <a:ext cx="4245864" cy="156638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7857218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7101487"/>
            <a:ext cx="10881360" cy="4900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12955134"/>
            <a:ext cx="8961120" cy="5840120"/>
          </a:xfrm>
        </p:spPr>
        <p:txBody>
          <a:bodyPr/>
          <a:lstStyle>
            <a:lvl1pPr marL="0" indent="0" algn="ctr">
              <a:buNone/>
              <a:defRPr/>
            </a:lvl1pPr>
            <a:lvl2pPr marL="485340" indent="0" algn="ctr">
              <a:buNone/>
              <a:defRPr/>
            </a:lvl2pPr>
            <a:lvl3pPr marL="970679" indent="0" algn="ctr">
              <a:buNone/>
              <a:defRPr/>
            </a:lvl3pPr>
            <a:lvl4pPr marL="1456019" indent="0" algn="ctr">
              <a:buNone/>
              <a:defRPr/>
            </a:lvl4pPr>
            <a:lvl5pPr marL="1941361" indent="0" algn="ctr">
              <a:buNone/>
              <a:defRPr/>
            </a:lvl5pPr>
            <a:lvl6pPr marL="2426701" indent="0" algn="ctr">
              <a:buNone/>
              <a:defRPr/>
            </a:lvl6pPr>
            <a:lvl7pPr marL="2912041" indent="0" algn="ctr">
              <a:buNone/>
              <a:defRPr/>
            </a:lvl7pPr>
            <a:lvl8pPr marL="3397380" indent="0" algn="ctr">
              <a:buNone/>
              <a:defRPr/>
            </a:lvl8pPr>
            <a:lvl9pPr marL="38827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300159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909667"/>
            <a:ext cx="4212082" cy="3875378"/>
          </a:xfrm>
        </p:spPr>
        <p:txBody>
          <a:bodyPr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909668"/>
            <a:ext cx="7156450" cy="1951216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4785045"/>
            <a:ext cx="4212082" cy="15636781"/>
          </a:xfrm>
        </p:spPr>
        <p:txBody>
          <a:bodyPr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925087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5290455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682" y="14689919"/>
            <a:ext cx="10881360" cy="454156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682" y="9688457"/>
            <a:ext cx="10881360" cy="5001472"/>
          </a:xfrm>
        </p:spPr>
        <p:txBody>
          <a:bodyPr anchor="b"/>
          <a:lstStyle>
            <a:lvl1pPr marL="0" indent="0">
              <a:buNone/>
              <a:defRPr sz="2200"/>
            </a:lvl1pPr>
            <a:lvl2pPr marL="485340" indent="0">
              <a:buNone/>
              <a:defRPr sz="2000"/>
            </a:lvl2pPr>
            <a:lvl3pPr marL="970679" indent="0">
              <a:buNone/>
              <a:defRPr sz="1700"/>
            </a:lvl3pPr>
            <a:lvl4pPr marL="1456019" indent="0">
              <a:buNone/>
              <a:defRPr sz="1500"/>
            </a:lvl4pPr>
            <a:lvl5pPr marL="1941361" indent="0">
              <a:buNone/>
              <a:defRPr sz="1500"/>
            </a:lvl5pPr>
            <a:lvl6pPr marL="2426701" indent="0">
              <a:buNone/>
              <a:defRPr sz="1500"/>
            </a:lvl6pPr>
            <a:lvl7pPr marL="2912041" indent="0">
              <a:buNone/>
              <a:defRPr sz="1500"/>
            </a:lvl7pPr>
            <a:lvl8pPr marL="3397380" indent="0">
              <a:buNone/>
              <a:defRPr sz="1500"/>
            </a:lvl8pPr>
            <a:lvl9pPr marL="388272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0619951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5856" y="11227109"/>
            <a:ext cx="2844800" cy="7737230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56000" y="11227109"/>
            <a:ext cx="2844800" cy="7737230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8195206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16438"/>
            <a:ext cx="11521440" cy="380774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4" y="5116454"/>
            <a:ext cx="5656707" cy="213382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4" y="7250272"/>
            <a:ext cx="5656707" cy="1317155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9" y="5116454"/>
            <a:ext cx="5658485" cy="213382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9" y="7250272"/>
            <a:ext cx="5658485" cy="1317155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4934687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148284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5901855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909667"/>
            <a:ext cx="4212082" cy="3875378"/>
          </a:xfrm>
        </p:spPr>
        <p:txBody>
          <a:bodyPr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909668"/>
            <a:ext cx="7156450" cy="1951216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4785045"/>
            <a:ext cx="4212082" cy="15636781"/>
          </a:xfrm>
        </p:spPr>
        <p:txBody>
          <a:bodyPr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6479474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647" y="16002001"/>
            <a:ext cx="7680960" cy="1890346"/>
          </a:xfrm>
        </p:spPr>
        <p:txBody>
          <a:bodyPr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647" y="2042520"/>
            <a:ext cx="7680960" cy="13716000"/>
          </a:xfrm>
        </p:spPr>
        <p:txBody>
          <a:bodyPr/>
          <a:lstStyle>
            <a:lvl1pPr marL="0" indent="0">
              <a:buNone/>
              <a:defRPr sz="3500"/>
            </a:lvl1pPr>
            <a:lvl2pPr marL="485340" indent="0">
              <a:buNone/>
              <a:defRPr sz="3000"/>
            </a:lvl2pPr>
            <a:lvl3pPr marL="970679" indent="0">
              <a:buNone/>
              <a:defRPr sz="2500"/>
            </a:lvl3pPr>
            <a:lvl4pPr marL="1456019" indent="0">
              <a:buNone/>
              <a:defRPr sz="2200"/>
            </a:lvl4pPr>
            <a:lvl5pPr marL="1941361" indent="0">
              <a:buNone/>
              <a:defRPr sz="2200"/>
            </a:lvl5pPr>
            <a:lvl6pPr marL="2426701" indent="0">
              <a:buNone/>
              <a:defRPr sz="2200"/>
            </a:lvl6pPr>
            <a:lvl7pPr marL="2912041" indent="0">
              <a:buNone/>
              <a:defRPr sz="2200"/>
            </a:lvl7pPr>
            <a:lvl8pPr marL="3397380" indent="0">
              <a:buNone/>
              <a:defRPr sz="2200"/>
            </a:lvl8pPr>
            <a:lvl9pPr marL="3882720" indent="0">
              <a:buNone/>
              <a:defRPr sz="2200"/>
            </a:lvl9pPr>
          </a:lstStyle>
          <a:p>
            <a:pPr lvl="0"/>
            <a:endParaRPr lang="en-AU" noProof="0">
              <a:sym typeface="Gill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647" y="17892347"/>
            <a:ext cx="7680960" cy="2681654"/>
          </a:xfrm>
        </p:spPr>
        <p:txBody>
          <a:bodyPr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0384428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1012417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57064" y="3300505"/>
            <a:ext cx="1443736" cy="156638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5856" y="3300505"/>
            <a:ext cx="4245864" cy="156638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051891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647" y="16002001"/>
            <a:ext cx="7680960" cy="1890346"/>
          </a:xfrm>
        </p:spPr>
        <p:txBody>
          <a:bodyPr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647" y="2042520"/>
            <a:ext cx="7680960" cy="13716000"/>
          </a:xfrm>
        </p:spPr>
        <p:txBody>
          <a:bodyPr/>
          <a:lstStyle>
            <a:lvl1pPr marL="0" indent="0">
              <a:buNone/>
              <a:defRPr sz="3500"/>
            </a:lvl1pPr>
            <a:lvl2pPr marL="485340" indent="0">
              <a:buNone/>
              <a:defRPr sz="3000"/>
            </a:lvl2pPr>
            <a:lvl3pPr marL="970679" indent="0">
              <a:buNone/>
              <a:defRPr sz="2500"/>
            </a:lvl3pPr>
            <a:lvl4pPr marL="1456019" indent="0">
              <a:buNone/>
              <a:defRPr sz="2200"/>
            </a:lvl4pPr>
            <a:lvl5pPr marL="1941361" indent="0">
              <a:buNone/>
              <a:defRPr sz="2200"/>
            </a:lvl5pPr>
            <a:lvl6pPr marL="2426701" indent="0">
              <a:buNone/>
              <a:defRPr sz="2200"/>
            </a:lvl6pPr>
            <a:lvl7pPr marL="2912041" indent="0">
              <a:buNone/>
              <a:defRPr sz="2200"/>
            </a:lvl7pPr>
            <a:lvl8pPr marL="3397380" indent="0">
              <a:buNone/>
              <a:defRPr sz="2200"/>
            </a:lvl8pPr>
            <a:lvl9pPr marL="3882720" indent="0">
              <a:buNone/>
              <a:defRPr sz="2200"/>
            </a:lvl9pPr>
          </a:lstStyle>
          <a:p>
            <a:pPr lvl="0"/>
            <a:endParaRPr lang="en-AU" noProof="0">
              <a:sym typeface="Gill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647" y="17892347"/>
            <a:ext cx="7680960" cy="2681654"/>
          </a:xfrm>
        </p:spPr>
        <p:txBody>
          <a:bodyPr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1505911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7101487"/>
            <a:ext cx="10881360" cy="4900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12955134"/>
            <a:ext cx="8961120" cy="5840120"/>
          </a:xfrm>
          <a:prstGeom prst="rect">
            <a:avLst/>
          </a:prstGeom>
        </p:spPr>
        <p:txBody>
          <a:bodyPr lIns="97067" tIns="48535" rIns="97067" bIns="48535"/>
          <a:lstStyle>
            <a:lvl1pPr marL="0" indent="0" algn="ctr">
              <a:buNone/>
              <a:defRPr/>
            </a:lvl1pPr>
            <a:lvl2pPr marL="485340" indent="0" algn="ctr">
              <a:buNone/>
              <a:defRPr/>
            </a:lvl2pPr>
            <a:lvl3pPr marL="970679" indent="0" algn="ctr">
              <a:buNone/>
              <a:defRPr/>
            </a:lvl3pPr>
            <a:lvl4pPr marL="1456019" indent="0" algn="ctr">
              <a:buNone/>
              <a:defRPr/>
            </a:lvl4pPr>
            <a:lvl5pPr marL="1941361" indent="0" algn="ctr">
              <a:buNone/>
              <a:defRPr/>
            </a:lvl5pPr>
            <a:lvl6pPr marL="2426701" indent="0" algn="ctr">
              <a:buNone/>
              <a:defRPr/>
            </a:lvl6pPr>
            <a:lvl7pPr marL="2912041" indent="0" algn="ctr">
              <a:buNone/>
              <a:defRPr/>
            </a:lvl7pPr>
            <a:lvl8pPr marL="3397380" indent="0" algn="ctr">
              <a:buNone/>
              <a:defRPr/>
            </a:lvl8pPr>
            <a:lvl9pPr marL="38827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5490830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5332881"/>
            <a:ext cx="11521440" cy="15088952"/>
          </a:xfrm>
          <a:prstGeom prst="rect">
            <a:avLst/>
          </a:prstGeom>
        </p:spPr>
        <p:txBody>
          <a:bodyPr lIns="97067" tIns="48535" rIns="97067" bIns="485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8008980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682" y="14689919"/>
            <a:ext cx="10881360" cy="454156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682" y="9688457"/>
            <a:ext cx="10881360" cy="5001472"/>
          </a:xfrm>
          <a:prstGeom prst="rect">
            <a:avLst/>
          </a:prstGeom>
        </p:spPr>
        <p:txBody>
          <a:bodyPr lIns="97067" tIns="48535" rIns="97067" bIns="48535" anchor="b"/>
          <a:lstStyle>
            <a:lvl1pPr marL="0" indent="0">
              <a:buNone/>
              <a:defRPr sz="2200"/>
            </a:lvl1pPr>
            <a:lvl2pPr marL="485340" indent="0">
              <a:buNone/>
              <a:defRPr sz="2000"/>
            </a:lvl2pPr>
            <a:lvl3pPr marL="970679" indent="0">
              <a:buNone/>
              <a:defRPr sz="1700"/>
            </a:lvl3pPr>
            <a:lvl4pPr marL="1456019" indent="0">
              <a:buNone/>
              <a:defRPr sz="1500"/>
            </a:lvl4pPr>
            <a:lvl5pPr marL="1941361" indent="0">
              <a:buNone/>
              <a:defRPr sz="1500"/>
            </a:lvl5pPr>
            <a:lvl6pPr marL="2426701" indent="0">
              <a:buNone/>
              <a:defRPr sz="1500"/>
            </a:lvl6pPr>
            <a:lvl7pPr marL="2912041" indent="0">
              <a:buNone/>
              <a:defRPr sz="1500"/>
            </a:lvl7pPr>
            <a:lvl8pPr marL="3397380" indent="0">
              <a:buNone/>
              <a:defRPr sz="1500"/>
            </a:lvl8pPr>
            <a:lvl9pPr marL="388272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5875570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5332881"/>
            <a:ext cx="5718048" cy="15088952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43472" y="5332881"/>
            <a:ext cx="5718048" cy="15088952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1517559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16438"/>
            <a:ext cx="11521440" cy="380774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4" y="5116454"/>
            <a:ext cx="5656707" cy="2133822"/>
          </a:xfrm>
          <a:prstGeom prst="rect">
            <a:avLst/>
          </a:prstGeom>
        </p:spPr>
        <p:txBody>
          <a:bodyPr lIns="97067" tIns="48535" rIns="97067" bIns="48535"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4" y="7250272"/>
            <a:ext cx="5656707" cy="13171556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9" y="5116454"/>
            <a:ext cx="5658485" cy="2133822"/>
          </a:xfrm>
          <a:prstGeom prst="rect">
            <a:avLst/>
          </a:prstGeom>
        </p:spPr>
        <p:txBody>
          <a:bodyPr lIns="97067" tIns="48535" rIns="97067" bIns="48535" anchor="b"/>
          <a:lstStyle>
            <a:lvl1pPr marL="0" indent="0">
              <a:buNone/>
              <a:defRPr sz="2500" b="1"/>
            </a:lvl1pPr>
            <a:lvl2pPr marL="485340" indent="0">
              <a:buNone/>
              <a:defRPr sz="2200" b="1"/>
            </a:lvl2pPr>
            <a:lvl3pPr marL="970679" indent="0">
              <a:buNone/>
              <a:defRPr sz="2000" b="1"/>
            </a:lvl3pPr>
            <a:lvl4pPr marL="1456019" indent="0">
              <a:buNone/>
              <a:defRPr sz="1700" b="1"/>
            </a:lvl4pPr>
            <a:lvl5pPr marL="1941361" indent="0">
              <a:buNone/>
              <a:defRPr sz="1700" b="1"/>
            </a:lvl5pPr>
            <a:lvl6pPr marL="2426701" indent="0">
              <a:buNone/>
              <a:defRPr sz="1700" b="1"/>
            </a:lvl6pPr>
            <a:lvl7pPr marL="2912041" indent="0">
              <a:buNone/>
              <a:defRPr sz="1700" b="1"/>
            </a:lvl7pPr>
            <a:lvl8pPr marL="3397380" indent="0">
              <a:buNone/>
              <a:defRPr sz="1700" b="1"/>
            </a:lvl8pPr>
            <a:lvl9pPr marL="3882720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9" y="7250272"/>
            <a:ext cx="5658485" cy="13171556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4858199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8962997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8919527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909667"/>
            <a:ext cx="4212082" cy="387537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909668"/>
            <a:ext cx="7156450" cy="19512161"/>
          </a:xfrm>
          <a:prstGeom prst="rect">
            <a:avLst/>
          </a:prstGeom>
        </p:spPr>
        <p:txBody>
          <a:bodyPr lIns="97067" tIns="48535" rIns="97067" bIns="48535"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4785045"/>
            <a:ext cx="4212082" cy="15636781"/>
          </a:xfrm>
          <a:prstGeom prst="rect">
            <a:avLst/>
          </a:prstGeom>
        </p:spPr>
        <p:txBody>
          <a:bodyPr lIns="97067" tIns="48535" rIns="97067" bIns="48535"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6762888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647" y="16002001"/>
            <a:ext cx="7680960" cy="189034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647" y="2042520"/>
            <a:ext cx="7680960" cy="13716000"/>
          </a:xfrm>
          <a:prstGeom prst="rect">
            <a:avLst/>
          </a:prstGeom>
        </p:spPr>
        <p:txBody>
          <a:bodyPr lIns="97067" tIns="48535" rIns="97067" bIns="48535"/>
          <a:lstStyle>
            <a:lvl1pPr marL="0" indent="0">
              <a:buNone/>
              <a:defRPr sz="3500"/>
            </a:lvl1pPr>
            <a:lvl2pPr marL="485340" indent="0">
              <a:buNone/>
              <a:defRPr sz="3000"/>
            </a:lvl2pPr>
            <a:lvl3pPr marL="970679" indent="0">
              <a:buNone/>
              <a:defRPr sz="2500"/>
            </a:lvl3pPr>
            <a:lvl4pPr marL="1456019" indent="0">
              <a:buNone/>
              <a:defRPr sz="2200"/>
            </a:lvl4pPr>
            <a:lvl5pPr marL="1941361" indent="0">
              <a:buNone/>
              <a:defRPr sz="2200"/>
            </a:lvl5pPr>
            <a:lvl6pPr marL="2426701" indent="0">
              <a:buNone/>
              <a:defRPr sz="2200"/>
            </a:lvl6pPr>
            <a:lvl7pPr marL="2912041" indent="0">
              <a:buNone/>
              <a:defRPr sz="2200"/>
            </a:lvl7pPr>
            <a:lvl8pPr marL="3397380" indent="0">
              <a:buNone/>
              <a:defRPr sz="2200"/>
            </a:lvl8pPr>
            <a:lvl9pPr marL="3882720" indent="0">
              <a:buNone/>
              <a:defRPr sz="2200"/>
            </a:lvl9pPr>
          </a:lstStyle>
          <a:p>
            <a:pPr lvl="0"/>
            <a:endParaRPr lang="en-AU" noProof="0">
              <a:sym typeface="Gill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647" y="17892347"/>
            <a:ext cx="7680960" cy="2681654"/>
          </a:xfrm>
          <a:prstGeom prst="rect">
            <a:avLst/>
          </a:prstGeom>
        </p:spPr>
        <p:txBody>
          <a:bodyPr lIns="97067" tIns="48535" rIns="97067" bIns="48535"/>
          <a:lstStyle>
            <a:lvl1pPr marL="0" indent="0">
              <a:buNone/>
              <a:defRPr sz="1500"/>
            </a:lvl1pPr>
            <a:lvl2pPr marL="485340" indent="0">
              <a:buNone/>
              <a:defRPr sz="1200"/>
            </a:lvl2pPr>
            <a:lvl3pPr marL="970679" indent="0">
              <a:buNone/>
              <a:defRPr sz="1000"/>
            </a:lvl3pPr>
            <a:lvl4pPr marL="1456019" indent="0">
              <a:buNone/>
              <a:defRPr sz="1000"/>
            </a:lvl4pPr>
            <a:lvl5pPr marL="1941361" indent="0">
              <a:buNone/>
              <a:defRPr sz="1000"/>
            </a:lvl5pPr>
            <a:lvl6pPr marL="2426701" indent="0">
              <a:buNone/>
              <a:defRPr sz="1000"/>
            </a:lvl6pPr>
            <a:lvl7pPr marL="2912041" indent="0">
              <a:buNone/>
              <a:defRPr sz="1000"/>
            </a:lvl7pPr>
            <a:lvl8pPr marL="3397380" indent="0">
              <a:buNone/>
              <a:defRPr sz="1000"/>
            </a:lvl8pPr>
            <a:lvl9pPr marL="38827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155816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5332881"/>
            <a:ext cx="11521440" cy="15088952"/>
          </a:xfrm>
          <a:prstGeom prst="rect">
            <a:avLst/>
          </a:prstGeom>
        </p:spPr>
        <p:txBody>
          <a:bodyPr vert="eaVert" lIns="97067" tIns="48535" rIns="97067" bIns="485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263750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0950" y="11795125"/>
            <a:ext cx="102997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3926" tIns="53926" rIns="53926" bIns="53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GillSans"/>
              </a:rPr>
              <a:t>Click to edit Master text styles</a:t>
            </a:r>
          </a:p>
          <a:p>
            <a:pPr lvl="1"/>
            <a:r>
              <a:rPr lang="en-US" altLang="de-DE">
                <a:sym typeface="GillSans"/>
              </a:rPr>
              <a:t>Second level</a:t>
            </a:r>
          </a:p>
          <a:p>
            <a:pPr lvl="2"/>
            <a:r>
              <a:rPr lang="en-US" altLang="de-DE">
                <a:sym typeface="GillSans"/>
              </a:rPr>
              <a:t>Third level</a:t>
            </a:r>
          </a:p>
          <a:p>
            <a:pPr lvl="3"/>
            <a:r>
              <a:rPr lang="en-US" altLang="de-DE">
                <a:sym typeface="GillSans"/>
              </a:rPr>
              <a:t>Fourth level</a:t>
            </a:r>
          </a:p>
          <a:p>
            <a:pPr lvl="4"/>
            <a:r>
              <a:rPr lang="en-US" altLang="de-DE">
                <a:sym typeface="GillSans"/>
              </a:rPr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0950" y="3840163"/>
            <a:ext cx="10299700" cy="773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3926" tIns="53926" rIns="53926" bIns="5392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Gill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+mj-lt"/>
          <a:ea typeface="+mj-ea"/>
          <a:cs typeface="+mj-cs"/>
          <a:sym typeface="Gill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5pPr>
      <a:lvl6pPr marL="485340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6pPr>
      <a:lvl7pPr marL="97067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7pPr>
      <a:lvl8pPr marL="145601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8pPr>
      <a:lvl9pPr marL="1941361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9pPr>
    </p:titleStyle>
    <p:bodyStyle>
      <a:lvl1pPr marL="360363" indent="-360363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ea typeface="+mn-ea"/>
          <a:cs typeface="+mn-cs"/>
          <a:sym typeface="GillSans"/>
        </a:defRPr>
      </a:lvl1pPr>
      <a:lvl2pPr marL="787400" indent="-300038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/>
        </a:defRPr>
      </a:lvl2pPr>
      <a:lvl3pPr marL="1211263" indent="-2413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/>
        </a:defRPr>
      </a:lvl3pPr>
      <a:lvl4pPr marL="1695450" indent="-2413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/>
        </a:defRPr>
      </a:lvl4pPr>
      <a:lvl5pPr marL="2182813" indent="-2413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/>
        </a:defRPr>
      </a:lvl5pPr>
      <a:lvl6pPr marL="48534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 charset="0"/>
        </a:defRPr>
      </a:lvl6pPr>
      <a:lvl7pPr marL="970679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 charset="0"/>
        </a:defRPr>
      </a:lvl7pPr>
      <a:lvl8pPr marL="1456019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 charset="0"/>
        </a:defRPr>
      </a:lvl8pPr>
      <a:lvl9pPr marL="1941361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 charset="0"/>
        </a:defRPr>
      </a:lvl9pPr>
    </p:bodyStyle>
    <p:otherStyle>
      <a:defPPr>
        <a:defRPr lang="en-US"/>
      </a:defPPr>
      <a:lvl1pPr marL="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534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067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5601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36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670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204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738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2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+mj-lt"/>
          <a:ea typeface="+mj-ea"/>
          <a:cs typeface="+mj-cs"/>
          <a:sym typeface="Gill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5pPr>
      <a:lvl6pPr marL="485340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6pPr>
      <a:lvl7pPr marL="97067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7pPr>
      <a:lvl8pPr marL="145601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8pPr>
      <a:lvl9pPr marL="1941361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9pPr>
    </p:titleStyle>
    <p:bodyStyle>
      <a:lvl1pPr marL="942975" indent="-604838" algn="l" rtl="0" eaLnBrk="0" fontAlgn="base" hangingPunct="0">
        <a:spcBef>
          <a:spcPts val="2750"/>
        </a:spcBef>
        <a:spcAft>
          <a:spcPct val="0"/>
        </a:spcAft>
        <a:buSzPct val="171000"/>
        <a:buFont typeface="GillSans"/>
        <a:buChar char="•"/>
        <a:defRPr sz="5000">
          <a:solidFill>
            <a:schemeClr val="tx1"/>
          </a:solidFill>
          <a:latin typeface="+mn-lt"/>
          <a:ea typeface="+mn-ea"/>
          <a:cs typeface="+mn-cs"/>
          <a:sym typeface="GillSans"/>
        </a:defRPr>
      </a:lvl1pPr>
      <a:lvl2pPr marL="1414463" indent="-604838" algn="l" rtl="0" eaLnBrk="0" fontAlgn="base" hangingPunct="0">
        <a:spcBef>
          <a:spcPts val="2750"/>
        </a:spcBef>
        <a:spcAft>
          <a:spcPct val="0"/>
        </a:spcAft>
        <a:buSzPct val="171000"/>
        <a:buFont typeface="GillSans"/>
        <a:buChar char="•"/>
        <a:defRPr sz="5000">
          <a:solidFill>
            <a:schemeClr val="tx1"/>
          </a:solidFill>
          <a:latin typeface="+mn-lt"/>
          <a:sym typeface="GillSans"/>
        </a:defRPr>
      </a:lvl2pPr>
      <a:lvl3pPr marL="1885950" indent="-604838" algn="l" rtl="0" eaLnBrk="0" fontAlgn="base" hangingPunct="0">
        <a:spcBef>
          <a:spcPts val="2750"/>
        </a:spcBef>
        <a:spcAft>
          <a:spcPct val="0"/>
        </a:spcAft>
        <a:buSzPct val="171000"/>
        <a:buFont typeface="GillSans"/>
        <a:buChar char="•"/>
        <a:defRPr sz="5000">
          <a:solidFill>
            <a:schemeClr val="tx1"/>
          </a:solidFill>
          <a:latin typeface="+mn-lt"/>
          <a:sym typeface="GillSans"/>
        </a:defRPr>
      </a:lvl3pPr>
      <a:lvl4pPr marL="2357438" indent="-604838" algn="l" rtl="0" eaLnBrk="0" fontAlgn="base" hangingPunct="0">
        <a:spcBef>
          <a:spcPts val="2750"/>
        </a:spcBef>
        <a:spcAft>
          <a:spcPct val="0"/>
        </a:spcAft>
        <a:buSzPct val="171000"/>
        <a:buFont typeface="GillSans"/>
        <a:buChar char="•"/>
        <a:defRPr sz="5000">
          <a:solidFill>
            <a:schemeClr val="tx1"/>
          </a:solidFill>
          <a:latin typeface="+mn-lt"/>
          <a:sym typeface="GillSans"/>
        </a:defRPr>
      </a:lvl4pPr>
      <a:lvl5pPr marL="2828925" indent="-604838" algn="l" rtl="0" eaLnBrk="0" fontAlgn="base" hangingPunct="0">
        <a:spcBef>
          <a:spcPts val="2750"/>
        </a:spcBef>
        <a:spcAft>
          <a:spcPct val="0"/>
        </a:spcAft>
        <a:buSzPct val="171000"/>
        <a:buFont typeface="GillSans"/>
        <a:buChar char="•"/>
        <a:defRPr sz="5000">
          <a:solidFill>
            <a:schemeClr val="tx1"/>
          </a:solidFill>
          <a:latin typeface="+mn-lt"/>
          <a:sym typeface="GillSans"/>
        </a:defRPr>
      </a:lvl5pPr>
      <a:lvl6pPr marL="3316490" indent="-606675" algn="l" rtl="0" fontAlgn="base">
        <a:spcBef>
          <a:spcPts val="2761"/>
        </a:spcBef>
        <a:spcAft>
          <a:spcPct val="0"/>
        </a:spcAft>
        <a:buSzPct val="171000"/>
        <a:buFont typeface="GillSans" charset="0"/>
        <a:buChar char="•"/>
        <a:defRPr sz="5000">
          <a:solidFill>
            <a:schemeClr val="tx1"/>
          </a:solidFill>
          <a:latin typeface="+mn-lt"/>
          <a:sym typeface="GillSans" charset="0"/>
        </a:defRPr>
      </a:lvl6pPr>
      <a:lvl7pPr marL="3801830" indent="-606675" algn="l" rtl="0" fontAlgn="base">
        <a:spcBef>
          <a:spcPts val="2761"/>
        </a:spcBef>
        <a:spcAft>
          <a:spcPct val="0"/>
        </a:spcAft>
        <a:buSzPct val="171000"/>
        <a:buFont typeface="GillSans" charset="0"/>
        <a:buChar char="•"/>
        <a:defRPr sz="5000">
          <a:solidFill>
            <a:schemeClr val="tx1"/>
          </a:solidFill>
          <a:latin typeface="+mn-lt"/>
          <a:sym typeface="GillSans" charset="0"/>
        </a:defRPr>
      </a:lvl7pPr>
      <a:lvl8pPr marL="4287172" indent="-606675" algn="l" rtl="0" fontAlgn="base">
        <a:spcBef>
          <a:spcPts val="2761"/>
        </a:spcBef>
        <a:spcAft>
          <a:spcPct val="0"/>
        </a:spcAft>
        <a:buSzPct val="171000"/>
        <a:buFont typeface="GillSans" charset="0"/>
        <a:buChar char="•"/>
        <a:defRPr sz="5000">
          <a:solidFill>
            <a:schemeClr val="tx1"/>
          </a:solidFill>
          <a:latin typeface="+mn-lt"/>
          <a:sym typeface="GillSans" charset="0"/>
        </a:defRPr>
      </a:lvl8pPr>
      <a:lvl9pPr marL="4772512" indent="-606675" algn="l" rtl="0" fontAlgn="base">
        <a:spcBef>
          <a:spcPts val="2761"/>
        </a:spcBef>
        <a:spcAft>
          <a:spcPct val="0"/>
        </a:spcAft>
        <a:buSzPct val="171000"/>
        <a:buFont typeface="GillSans" charset="0"/>
        <a:buChar char="•"/>
        <a:defRPr sz="5000">
          <a:solidFill>
            <a:schemeClr val="tx1"/>
          </a:solidFill>
          <a:latin typeface="+mn-lt"/>
          <a:sym typeface="GillSans" charset="0"/>
        </a:defRPr>
      </a:lvl9pPr>
    </p:bodyStyle>
    <p:otherStyle>
      <a:defPPr>
        <a:defRPr lang="en-US"/>
      </a:defPPr>
      <a:lvl1pPr marL="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534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067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5601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36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670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204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738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2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50950" y="593725"/>
            <a:ext cx="10299700" cy="570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3926" tIns="53926" rIns="53926" bIns="539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GillSans"/>
              </a:rPr>
              <a:t>Click to edit Master title style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0950" y="6491288"/>
            <a:ext cx="4965700" cy="133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3926" tIns="53926" rIns="53926" bIns="539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GillSans"/>
              </a:rPr>
              <a:t>Click to edit Master text styles</a:t>
            </a:r>
          </a:p>
          <a:p>
            <a:pPr lvl="1"/>
            <a:r>
              <a:rPr lang="en-US" altLang="de-DE">
                <a:sym typeface="GillSans"/>
              </a:rPr>
              <a:t>Second level</a:t>
            </a:r>
          </a:p>
          <a:p>
            <a:pPr lvl="2"/>
            <a:r>
              <a:rPr lang="en-US" altLang="de-DE">
                <a:sym typeface="GillSans"/>
              </a:rPr>
              <a:t>Third level</a:t>
            </a:r>
          </a:p>
          <a:p>
            <a:pPr lvl="3"/>
            <a:r>
              <a:rPr lang="en-US" altLang="de-DE">
                <a:sym typeface="GillSans"/>
              </a:rPr>
              <a:t>Fourth level</a:t>
            </a:r>
          </a:p>
          <a:p>
            <a:pPr lvl="4"/>
            <a:r>
              <a:rPr lang="en-US" altLang="de-DE">
                <a:sym typeface="Gill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+mj-lt"/>
          <a:ea typeface="+mj-ea"/>
          <a:cs typeface="+mj-cs"/>
          <a:sym typeface="Gill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5pPr>
      <a:lvl6pPr marL="485340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6pPr>
      <a:lvl7pPr marL="97067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7pPr>
      <a:lvl8pPr marL="145601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8pPr>
      <a:lvl9pPr marL="1941361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9pPr>
    </p:titleStyle>
    <p:bodyStyle>
      <a:lvl1pPr marL="803275" indent="-522288" algn="l" rtl="0" eaLnBrk="0" fontAlgn="base" hangingPunct="0">
        <a:spcBef>
          <a:spcPts val="4463"/>
        </a:spcBef>
        <a:spcAft>
          <a:spcPct val="0"/>
        </a:spcAft>
        <a:buSzPct val="171000"/>
        <a:buFont typeface="GillSans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Sans"/>
        </a:defRPr>
      </a:lvl1pPr>
      <a:lvl2pPr marL="1274763" indent="-522288" algn="l" rtl="0" eaLnBrk="0" fontAlgn="base" hangingPunct="0">
        <a:spcBef>
          <a:spcPts val="4463"/>
        </a:spcBef>
        <a:spcAft>
          <a:spcPct val="0"/>
        </a:spcAft>
        <a:buSzPct val="171000"/>
        <a:buFont typeface="GillSans"/>
        <a:buChar char="•"/>
        <a:defRPr sz="3500">
          <a:solidFill>
            <a:schemeClr val="tx1"/>
          </a:solidFill>
          <a:latin typeface="+mn-lt"/>
          <a:sym typeface="GillSans"/>
        </a:defRPr>
      </a:lvl2pPr>
      <a:lvl3pPr marL="1746250" indent="-522288" algn="l" rtl="0" eaLnBrk="0" fontAlgn="base" hangingPunct="0">
        <a:spcBef>
          <a:spcPts val="4463"/>
        </a:spcBef>
        <a:spcAft>
          <a:spcPct val="0"/>
        </a:spcAft>
        <a:buSzPct val="171000"/>
        <a:buFont typeface="GillSans"/>
        <a:buChar char="•"/>
        <a:defRPr sz="3500">
          <a:solidFill>
            <a:schemeClr val="tx1"/>
          </a:solidFill>
          <a:latin typeface="+mn-lt"/>
          <a:sym typeface="GillSans"/>
        </a:defRPr>
      </a:lvl3pPr>
      <a:lvl4pPr marL="2217738" indent="-522288" algn="l" rtl="0" eaLnBrk="0" fontAlgn="base" hangingPunct="0">
        <a:spcBef>
          <a:spcPts val="4463"/>
        </a:spcBef>
        <a:spcAft>
          <a:spcPct val="0"/>
        </a:spcAft>
        <a:buSzPct val="171000"/>
        <a:buFont typeface="GillSans"/>
        <a:buChar char="•"/>
        <a:defRPr sz="3500">
          <a:solidFill>
            <a:schemeClr val="tx1"/>
          </a:solidFill>
          <a:latin typeface="+mn-lt"/>
          <a:sym typeface="GillSans"/>
        </a:defRPr>
      </a:lvl4pPr>
      <a:lvl5pPr marL="2693988" indent="-522288" algn="l" rtl="0" eaLnBrk="0" fontAlgn="base" hangingPunct="0">
        <a:spcBef>
          <a:spcPts val="4463"/>
        </a:spcBef>
        <a:spcAft>
          <a:spcPct val="0"/>
        </a:spcAft>
        <a:buSzPct val="171000"/>
        <a:buFont typeface="GillSans"/>
        <a:buChar char="•"/>
        <a:defRPr sz="3500">
          <a:solidFill>
            <a:schemeClr val="tx1"/>
          </a:solidFill>
          <a:latin typeface="+mn-lt"/>
          <a:sym typeface="GillSans"/>
        </a:defRPr>
      </a:lvl5pPr>
      <a:lvl6pPr marL="3179989" indent="-524100" algn="l" rtl="0" fontAlgn="base">
        <a:spcBef>
          <a:spcPts val="4458"/>
        </a:spcBef>
        <a:spcAft>
          <a:spcPct val="0"/>
        </a:spcAft>
        <a:buSzPct val="171000"/>
        <a:buFont typeface="GillSans" charset="0"/>
        <a:buChar char="•"/>
        <a:defRPr sz="3500">
          <a:solidFill>
            <a:schemeClr val="tx1"/>
          </a:solidFill>
          <a:latin typeface="+mn-lt"/>
          <a:sym typeface="GillSans" charset="0"/>
        </a:defRPr>
      </a:lvl6pPr>
      <a:lvl7pPr marL="3665329" indent="-524100" algn="l" rtl="0" fontAlgn="base">
        <a:spcBef>
          <a:spcPts val="4458"/>
        </a:spcBef>
        <a:spcAft>
          <a:spcPct val="0"/>
        </a:spcAft>
        <a:buSzPct val="171000"/>
        <a:buFont typeface="GillSans" charset="0"/>
        <a:buChar char="•"/>
        <a:defRPr sz="3500">
          <a:solidFill>
            <a:schemeClr val="tx1"/>
          </a:solidFill>
          <a:latin typeface="+mn-lt"/>
          <a:sym typeface="GillSans" charset="0"/>
        </a:defRPr>
      </a:lvl7pPr>
      <a:lvl8pPr marL="4150671" indent="-524100" algn="l" rtl="0" fontAlgn="base">
        <a:spcBef>
          <a:spcPts val="4458"/>
        </a:spcBef>
        <a:spcAft>
          <a:spcPct val="0"/>
        </a:spcAft>
        <a:buSzPct val="171000"/>
        <a:buFont typeface="GillSans" charset="0"/>
        <a:buChar char="•"/>
        <a:defRPr sz="3500">
          <a:solidFill>
            <a:schemeClr val="tx1"/>
          </a:solidFill>
          <a:latin typeface="+mn-lt"/>
          <a:sym typeface="GillSans" charset="0"/>
        </a:defRPr>
      </a:lvl8pPr>
      <a:lvl9pPr marL="4636010" indent="-524100" algn="l" rtl="0" fontAlgn="base">
        <a:spcBef>
          <a:spcPts val="4458"/>
        </a:spcBef>
        <a:spcAft>
          <a:spcPct val="0"/>
        </a:spcAft>
        <a:buSzPct val="171000"/>
        <a:buFont typeface="GillSans" charset="0"/>
        <a:buChar char="•"/>
        <a:defRPr sz="3500">
          <a:solidFill>
            <a:schemeClr val="tx1"/>
          </a:solidFill>
          <a:latin typeface="+mn-lt"/>
          <a:sym typeface="GillSans" charset="0"/>
        </a:defRPr>
      </a:lvl9pPr>
    </p:bodyStyle>
    <p:otherStyle>
      <a:defPPr>
        <a:defRPr lang="en-US"/>
      </a:defPPr>
      <a:lvl1pPr marL="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534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067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5601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36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670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204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738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2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50950" y="593725"/>
            <a:ext cx="10299700" cy="570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3926" tIns="53926" rIns="53926" bIns="539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GillSans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0950" y="6491288"/>
            <a:ext cx="10299700" cy="133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3926" tIns="53926" rIns="53926" bIns="53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GillSans"/>
              </a:rPr>
              <a:t>Click to edit Master text styles</a:t>
            </a:r>
          </a:p>
          <a:p>
            <a:pPr lvl="1"/>
            <a:r>
              <a:rPr lang="en-US" altLang="de-DE">
                <a:sym typeface="GillSans"/>
              </a:rPr>
              <a:t>Second level</a:t>
            </a:r>
          </a:p>
          <a:p>
            <a:pPr lvl="2"/>
            <a:r>
              <a:rPr lang="en-US" altLang="de-DE">
                <a:sym typeface="GillSans"/>
              </a:rPr>
              <a:t>Third level</a:t>
            </a:r>
          </a:p>
          <a:p>
            <a:pPr lvl="3"/>
            <a:r>
              <a:rPr lang="en-US" altLang="de-DE">
                <a:sym typeface="GillSans"/>
              </a:rPr>
              <a:t>Fourth level</a:t>
            </a:r>
          </a:p>
          <a:p>
            <a:pPr lvl="4"/>
            <a:r>
              <a:rPr lang="en-US" altLang="de-DE">
                <a:sym typeface="Gill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+mj-lt"/>
          <a:ea typeface="+mj-ea"/>
          <a:cs typeface="+mj-cs"/>
          <a:sym typeface="Gill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5pPr>
      <a:lvl6pPr marL="485340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6pPr>
      <a:lvl7pPr marL="97067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7pPr>
      <a:lvl8pPr marL="145601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8pPr>
      <a:lvl9pPr marL="1941361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9pPr>
    </p:titleStyle>
    <p:bodyStyle>
      <a:lvl1pPr marL="803275" indent="-522288" algn="l" rtl="0" eaLnBrk="0" fontAlgn="base" hangingPunct="0">
        <a:spcBef>
          <a:spcPts val="4463"/>
        </a:spcBef>
        <a:spcAft>
          <a:spcPct val="0"/>
        </a:spcAft>
        <a:buSzPct val="171000"/>
        <a:buFont typeface="GillSans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Sans"/>
        </a:defRPr>
      </a:lvl1pPr>
      <a:lvl2pPr marL="1274763" indent="-522288" algn="l" rtl="0" eaLnBrk="0" fontAlgn="base" hangingPunct="0">
        <a:spcBef>
          <a:spcPts val="4463"/>
        </a:spcBef>
        <a:spcAft>
          <a:spcPct val="0"/>
        </a:spcAft>
        <a:buSzPct val="171000"/>
        <a:buFont typeface="GillSans"/>
        <a:buChar char="•"/>
        <a:defRPr sz="3500">
          <a:solidFill>
            <a:schemeClr val="tx1"/>
          </a:solidFill>
          <a:latin typeface="+mn-lt"/>
          <a:sym typeface="GillSans"/>
        </a:defRPr>
      </a:lvl2pPr>
      <a:lvl3pPr marL="1746250" indent="-522288" algn="l" rtl="0" eaLnBrk="0" fontAlgn="base" hangingPunct="0">
        <a:spcBef>
          <a:spcPts val="4463"/>
        </a:spcBef>
        <a:spcAft>
          <a:spcPct val="0"/>
        </a:spcAft>
        <a:buSzPct val="171000"/>
        <a:buFont typeface="GillSans"/>
        <a:buChar char="•"/>
        <a:defRPr sz="3500">
          <a:solidFill>
            <a:schemeClr val="tx1"/>
          </a:solidFill>
          <a:latin typeface="+mn-lt"/>
          <a:sym typeface="GillSans"/>
        </a:defRPr>
      </a:lvl3pPr>
      <a:lvl4pPr marL="2217738" indent="-522288" algn="l" rtl="0" eaLnBrk="0" fontAlgn="base" hangingPunct="0">
        <a:spcBef>
          <a:spcPts val="4463"/>
        </a:spcBef>
        <a:spcAft>
          <a:spcPct val="0"/>
        </a:spcAft>
        <a:buSzPct val="171000"/>
        <a:buFont typeface="GillSans"/>
        <a:buChar char="•"/>
        <a:defRPr sz="3500">
          <a:solidFill>
            <a:schemeClr val="tx1"/>
          </a:solidFill>
          <a:latin typeface="+mn-lt"/>
          <a:sym typeface="GillSans"/>
        </a:defRPr>
      </a:lvl4pPr>
      <a:lvl5pPr marL="2693988" indent="-522288" algn="l" rtl="0" eaLnBrk="0" fontAlgn="base" hangingPunct="0">
        <a:spcBef>
          <a:spcPts val="4463"/>
        </a:spcBef>
        <a:spcAft>
          <a:spcPct val="0"/>
        </a:spcAft>
        <a:buSzPct val="171000"/>
        <a:buFont typeface="GillSans"/>
        <a:buChar char="•"/>
        <a:defRPr sz="3500">
          <a:solidFill>
            <a:schemeClr val="tx1"/>
          </a:solidFill>
          <a:latin typeface="+mn-lt"/>
          <a:sym typeface="GillSans"/>
        </a:defRPr>
      </a:lvl5pPr>
      <a:lvl6pPr marL="3179989" indent="-524100" algn="l" rtl="0" fontAlgn="base">
        <a:spcBef>
          <a:spcPts val="4458"/>
        </a:spcBef>
        <a:spcAft>
          <a:spcPct val="0"/>
        </a:spcAft>
        <a:buSzPct val="171000"/>
        <a:buFont typeface="GillSans" charset="0"/>
        <a:buChar char="•"/>
        <a:defRPr sz="3500">
          <a:solidFill>
            <a:schemeClr val="tx1"/>
          </a:solidFill>
          <a:latin typeface="+mn-lt"/>
          <a:sym typeface="GillSans" charset="0"/>
        </a:defRPr>
      </a:lvl6pPr>
      <a:lvl7pPr marL="3665329" indent="-524100" algn="l" rtl="0" fontAlgn="base">
        <a:spcBef>
          <a:spcPts val="4458"/>
        </a:spcBef>
        <a:spcAft>
          <a:spcPct val="0"/>
        </a:spcAft>
        <a:buSzPct val="171000"/>
        <a:buFont typeface="GillSans" charset="0"/>
        <a:buChar char="•"/>
        <a:defRPr sz="3500">
          <a:solidFill>
            <a:schemeClr val="tx1"/>
          </a:solidFill>
          <a:latin typeface="+mn-lt"/>
          <a:sym typeface="GillSans" charset="0"/>
        </a:defRPr>
      </a:lvl7pPr>
      <a:lvl8pPr marL="4150671" indent="-524100" algn="l" rtl="0" fontAlgn="base">
        <a:spcBef>
          <a:spcPts val="4458"/>
        </a:spcBef>
        <a:spcAft>
          <a:spcPct val="0"/>
        </a:spcAft>
        <a:buSzPct val="171000"/>
        <a:buFont typeface="GillSans" charset="0"/>
        <a:buChar char="•"/>
        <a:defRPr sz="3500">
          <a:solidFill>
            <a:schemeClr val="tx1"/>
          </a:solidFill>
          <a:latin typeface="+mn-lt"/>
          <a:sym typeface="GillSans" charset="0"/>
        </a:defRPr>
      </a:lvl8pPr>
      <a:lvl9pPr marL="4636010" indent="-524100" algn="l" rtl="0" fontAlgn="base">
        <a:spcBef>
          <a:spcPts val="4458"/>
        </a:spcBef>
        <a:spcAft>
          <a:spcPct val="0"/>
        </a:spcAft>
        <a:buSzPct val="171000"/>
        <a:buFont typeface="GillSans" charset="0"/>
        <a:buChar char="•"/>
        <a:defRPr sz="3500">
          <a:solidFill>
            <a:schemeClr val="tx1"/>
          </a:solidFill>
          <a:latin typeface="+mn-lt"/>
          <a:sym typeface="GillSans" charset="0"/>
        </a:defRPr>
      </a:lvl9pPr>
    </p:bodyStyle>
    <p:otherStyle>
      <a:defPPr>
        <a:defRPr lang="en-US"/>
      </a:defPPr>
      <a:lvl1pPr marL="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534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067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5601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36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670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204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738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2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50950" y="593725"/>
            <a:ext cx="10299700" cy="570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3926" tIns="53926" rIns="53926" bIns="539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GillSans"/>
              </a:rPr>
              <a:t>Click to edit Master title style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51750" y="6491288"/>
            <a:ext cx="3898900" cy="133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3926" tIns="53926" rIns="53926" bIns="539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GillSans"/>
              </a:rPr>
              <a:t>Click to edit Master text styles</a:t>
            </a:r>
          </a:p>
          <a:p>
            <a:pPr lvl="1"/>
            <a:r>
              <a:rPr lang="en-US" altLang="de-DE">
                <a:sym typeface="GillSans"/>
              </a:rPr>
              <a:t>Second level</a:t>
            </a:r>
          </a:p>
          <a:p>
            <a:pPr lvl="2"/>
            <a:r>
              <a:rPr lang="en-US" altLang="de-DE">
                <a:sym typeface="GillSans"/>
              </a:rPr>
              <a:t>Third level</a:t>
            </a:r>
          </a:p>
          <a:p>
            <a:pPr lvl="3"/>
            <a:r>
              <a:rPr lang="en-US" altLang="de-DE">
                <a:sym typeface="GillSans"/>
              </a:rPr>
              <a:t>Fourth level</a:t>
            </a:r>
          </a:p>
          <a:p>
            <a:pPr lvl="4"/>
            <a:r>
              <a:rPr lang="en-US" altLang="de-DE">
                <a:sym typeface="Gill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+mj-lt"/>
          <a:ea typeface="+mj-ea"/>
          <a:cs typeface="+mj-cs"/>
          <a:sym typeface="Gill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5pPr>
      <a:lvl6pPr marL="485340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6pPr>
      <a:lvl7pPr marL="97067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7pPr>
      <a:lvl8pPr marL="145601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8pPr>
      <a:lvl9pPr marL="1941361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9pPr>
    </p:titleStyle>
    <p:bodyStyle>
      <a:lvl1pPr marL="803275" indent="-522288" algn="l" rtl="0" eaLnBrk="0" fontAlgn="base" hangingPunct="0">
        <a:spcBef>
          <a:spcPts val="4463"/>
        </a:spcBef>
        <a:spcAft>
          <a:spcPct val="0"/>
        </a:spcAft>
        <a:buSzPct val="171000"/>
        <a:buFont typeface="GillSans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Sans"/>
        </a:defRPr>
      </a:lvl1pPr>
      <a:lvl2pPr marL="1274763" indent="-522288" algn="l" rtl="0" eaLnBrk="0" fontAlgn="base" hangingPunct="0">
        <a:spcBef>
          <a:spcPts val="4463"/>
        </a:spcBef>
        <a:spcAft>
          <a:spcPct val="0"/>
        </a:spcAft>
        <a:buSzPct val="171000"/>
        <a:buFont typeface="GillSans"/>
        <a:buChar char="•"/>
        <a:defRPr sz="3500">
          <a:solidFill>
            <a:schemeClr val="tx1"/>
          </a:solidFill>
          <a:latin typeface="+mn-lt"/>
          <a:sym typeface="GillSans"/>
        </a:defRPr>
      </a:lvl2pPr>
      <a:lvl3pPr marL="1746250" indent="-522288" algn="l" rtl="0" eaLnBrk="0" fontAlgn="base" hangingPunct="0">
        <a:spcBef>
          <a:spcPts val="4463"/>
        </a:spcBef>
        <a:spcAft>
          <a:spcPct val="0"/>
        </a:spcAft>
        <a:buSzPct val="171000"/>
        <a:buFont typeface="GillSans"/>
        <a:buChar char="•"/>
        <a:defRPr sz="3500">
          <a:solidFill>
            <a:schemeClr val="tx1"/>
          </a:solidFill>
          <a:latin typeface="+mn-lt"/>
          <a:sym typeface="GillSans"/>
        </a:defRPr>
      </a:lvl3pPr>
      <a:lvl4pPr marL="2217738" indent="-522288" algn="l" rtl="0" eaLnBrk="0" fontAlgn="base" hangingPunct="0">
        <a:spcBef>
          <a:spcPts val="4463"/>
        </a:spcBef>
        <a:spcAft>
          <a:spcPct val="0"/>
        </a:spcAft>
        <a:buSzPct val="171000"/>
        <a:buFont typeface="GillSans"/>
        <a:buChar char="•"/>
        <a:defRPr sz="3500">
          <a:solidFill>
            <a:schemeClr val="tx1"/>
          </a:solidFill>
          <a:latin typeface="+mn-lt"/>
          <a:sym typeface="GillSans"/>
        </a:defRPr>
      </a:lvl4pPr>
      <a:lvl5pPr marL="2693988" indent="-522288" algn="l" rtl="0" eaLnBrk="0" fontAlgn="base" hangingPunct="0">
        <a:spcBef>
          <a:spcPts val="4463"/>
        </a:spcBef>
        <a:spcAft>
          <a:spcPct val="0"/>
        </a:spcAft>
        <a:buSzPct val="171000"/>
        <a:buFont typeface="GillSans"/>
        <a:buChar char="•"/>
        <a:defRPr sz="3500">
          <a:solidFill>
            <a:schemeClr val="tx1"/>
          </a:solidFill>
          <a:latin typeface="+mn-lt"/>
          <a:sym typeface="GillSans"/>
        </a:defRPr>
      </a:lvl5pPr>
      <a:lvl6pPr marL="3179989" indent="-524100" algn="l" rtl="0" fontAlgn="base">
        <a:spcBef>
          <a:spcPts val="4458"/>
        </a:spcBef>
        <a:spcAft>
          <a:spcPct val="0"/>
        </a:spcAft>
        <a:buSzPct val="171000"/>
        <a:buFont typeface="GillSans" charset="0"/>
        <a:buChar char="•"/>
        <a:defRPr sz="3500">
          <a:solidFill>
            <a:schemeClr val="tx1"/>
          </a:solidFill>
          <a:latin typeface="+mn-lt"/>
          <a:sym typeface="GillSans" charset="0"/>
        </a:defRPr>
      </a:lvl6pPr>
      <a:lvl7pPr marL="3665329" indent="-524100" algn="l" rtl="0" fontAlgn="base">
        <a:spcBef>
          <a:spcPts val="4458"/>
        </a:spcBef>
        <a:spcAft>
          <a:spcPct val="0"/>
        </a:spcAft>
        <a:buSzPct val="171000"/>
        <a:buFont typeface="GillSans" charset="0"/>
        <a:buChar char="•"/>
        <a:defRPr sz="3500">
          <a:solidFill>
            <a:schemeClr val="tx1"/>
          </a:solidFill>
          <a:latin typeface="+mn-lt"/>
          <a:sym typeface="GillSans" charset="0"/>
        </a:defRPr>
      </a:lvl7pPr>
      <a:lvl8pPr marL="4150671" indent="-524100" algn="l" rtl="0" fontAlgn="base">
        <a:spcBef>
          <a:spcPts val="4458"/>
        </a:spcBef>
        <a:spcAft>
          <a:spcPct val="0"/>
        </a:spcAft>
        <a:buSzPct val="171000"/>
        <a:buFont typeface="GillSans" charset="0"/>
        <a:buChar char="•"/>
        <a:defRPr sz="3500">
          <a:solidFill>
            <a:schemeClr val="tx1"/>
          </a:solidFill>
          <a:latin typeface="+mn-lt"/>
          <a:sym typeface="GillSans" charset="0"/>
        </a:defRPr>
      </a:lvl8pPr>
      <a:lvl9pPr marL="4636010" indent="-524100" algn="l" rtl="0" fontAlgn="base">
        <a:spcBef>
          <a:spcPts val="4458"/>
        </a:spcBef>
        <a:spcAft>
          <a:spcPct val="0"/>
        </a:spcAft>
        <a:buSzPct val="171000"/>
        <a:buFont typeface="GillSans" charset="0"/>
        <a:buChar char="•"/>
        <a:defRPr sz="3500">
          <a:solidFill>
            <a:schemeClr val="tx1"/>
          </a:solidFill>
          <a:latin typeface="+mn-lt"/>
          <a:sym typeface="GillSans" charset="0"/>
        </a:defRPr>
      </a:lvl9pPr>
    </p:bodyStyle>
    <p:otherStyle>
      <a:defPPr>
        <a:defRPr lang="en-US"/>
      </a:defPPr>
      <a:lvl1pPr marL="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534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067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5601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36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670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204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738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2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50950" y="593725"/>
            <a:ext cx="10299700" cy="570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3926" tIns="53926" rIns="53926" bIns="539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GillSans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0950" y="6491288"/>
            <a:ext cx="4965700" cy="133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3926" tIns="53926" rIns="53926" bIns="539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GillSans"/>
              </a:rPr>
              <a:t>Click to edit Master text styles</a:t>
            </a:r>
          </a:p>
          <a:p>
            <a:pPr lvl="1"/>
            <a:r>
              <a:rPr lang="en-US" altLang="de-DE">
                <a:sym typeface="GillSans"/>
              </a:rPr>
              <a:t>Second level</a:t>
            </a:r>
          </a:p>
          <a:p>
            <a:pPr lvl="2"/>
            <a:r>
              <a:rPr lang="en-US" altLang="de-DE">
                <a:sym typeface="GillSans"/>
              </a:rPr>
              <a:t>Third level</a:t>
            </a:r>
          </a:p>
          <a:p>
            <a:pPr lvl="3"/>
            <a:r>
              <a:rPr lang="en-US" altLang="de-DE">
                <a:sym typeface="GillSans"/>
              </a:rPr>
              <a:t>Fourth level</a:t>
            </a:r>
          </a:p>
          <a:p>
            <a:pPr lvl="4"/>
            <a:r>
              <a:rPr lang="en-US" altLang="de-DE">
                <a:sym typeface="Gill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+mj-lt"/>
          <a:ea typeface="+mj-ea"/>
          <a:cs typeface="+mj-cs"/>
          <a:sym typeface="Gill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5pPr>
      <a:lvl6pPr marL="485340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6pPr>
      <a:lvl7pPr marL="97067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7pPr>
      <a:lvl8pPr marL="145601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8pPr>
      <a:lvl9pPr marL="1941361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9pPr>
    </p:titleStyle>
    <p:bodyStyle>
      <a:lvl1pPr marL="803275" indent="-522288" algn="l" rtl="0" eaLnBrk="0" fontAlgn="base" hangingPunct="0">
        <a:spcBef>
          <a:spcPts val="4463"/>
        </a:spcBef>
        <a:spcAft>
          <a:spcPct val="0"/>
        </a:spcAft>
        <a:buSzPct val="171000"/>
        <a:buFont typeface="GillSans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Sans"/>
        </a:defRPr>
      </a:lvl1pPr>
      <a:lvl2pPr marL="1274763" indent="-522288" algn="l" rtl="0" eaLnBrk="0" fontAlgn="base" hangingPunct="0">
        <a:spcBef>
          <a:spcPts val="4463"/>
        </a:spcBef>
        <a:spcAft>
          <a:spcPct val="0"/>
        </a:spcAft>
        <a:buSzPct val="171000"/>
        <a:buFont typeface="GillSans"/>
        <a:buChar char="•"/>
        <a:defRPr sz="3500">
          <a:solidFill>
            <a:schemeClr val="tx1"/>
          </a:solidFill>
          <a:latin typeface="+mn-lt"/>
          <a:sym typeface="GillSans"/>
        </a:defRPr>
      </a:lvl2pPr>
      <a:lvl3pPr marL="1746250" indent="-522288" algn="l" rtl="0" eaLnBrk="0" fontAlgn="base" hangingPunct="0">
        <a:spcBef>
          <a:spcPts val="4463"/>
        </a:spcBef>
        <a:spcAft>
          <a:spcPct val="0"/>
        </a:spcAft>
        <a:buSzPct val="171000"/>
        <a:buFont typeface="GillSans"/>
        <a:buChar char="•"/>
        <a:defRPr sz="3500">
          <a:solidFill>
            <a:schemeClr val="tx1"/>
          </a:solidFill>
          <a:latin typeface="+mn-lt"/>
          <a:sym typeface="GillSans"/>
        </a:defRPr>
      </a:lvl3pPr>
      <a:lvl4pPr marL="2217738" indent="-522288" algn="l" rtl="0" eaLnBrk="0" fontAlgn="base" hangingPunct="0">
        <a:spcBef>
          <a:spcPts val="4463"/>
        </a:spcBef>
        <a:spcAft>
          <a:spcPct val="0"/>
        </a:spcAft>
        <a:buSzPct val="171000"/>
        <a:buFont typeface="GillSans"/>
        <a:buChar char="•"/>
        <a:defRPr sz="3500">
          <a:solidFill>
            <a:schemeClr val="tx1"/>
          </a:solidFill>
          <a:latin typeface="+mn-lt"/>
          <a:sym typeface="GillSans"/>
        </a:defRPr>
      </a:lvl4pPr>
      <a:lvl5pPr marL="2693988" indent="-522288" algn="l" rtl="0" eaLnBrk="0" fontAlgn="base" hangingPunct="0">
        <a:spcBef>
          <a:spcPts val="4463"/>
        </a:spcBef>
        <a:spcAft>
          <a:spcPct val="0"/>
        </a:spcAft>
        <a:buSzPct val="171000"/>
        <a:buFont typeface="GillSans"/>
        <a:buChar char="•"/>
        <a:defRPr sz="3500">
          <a:solidFill>
            <a:schemeClr val="tx1"/>
          </a:solidFill>
          <a:latin typeface="+mn-lt"/>
          <a:sym typeface="GillSans"/>
        </a:defRPr>
      </a:lvl5pPr>
      <a:lvl6pPr marL="3179989" indent="-524100" algn="l" rtl="0" fontAlgn="base">
        <a:spcBef>
          <a:spcPts val="4458"/>
        </a:spcBef>
        <a:spcAft>
          <a:spcPct val="0"/>
        </a:spcAft>
        <a:buSzPct val="171000"/>
        <a:buFont typeface="GillSans" charset="0"/>
        <a:buChar char="•"/>
        <a:defRPr sz="3500">
          <a:solidFill>
            <a:schemeClr val="tx1"/>
          </a:solidFill>
          <a:latin typeface="+mn-lt"/>
          <a:sym typeface="GillSans" charset="0"/>
        </a:defRPr>
      </a:lvl6pPr>
      <a:lvl7pPr marL="3665329" indent="-524100" algn="l" rtl="0" fontAlgn="base">
        <a:spcBef>
          <a:spcPts val="4458"/>
        </a:spcBef>
        <a:spcAft>
          <a:spcPct val="0"/>
        </a:spcAft>
        <a:buSzPct val="171000"/>
        <a:buFont typeface="GillSans" charset="0"/>
        <a:buChar char="•"/>
        <a:defRPr sz="3500">
          <a:solidFill>
            <a:schemeClr val="tx1"/>
          </a:solidFill>
          <a:latin typeface="+mn-lt"/>
          <a:sym typeface="GillSans" charset="0"/>
        </a:defRPr>
      </a:lvl7pPr>
      <a:lvl8pPr marL="4150671" indent="-524100" algn="l" rtl="0" fontAlgn="base">
        <a:spcBef>
          <a:spcPts val="4458"/>
        </a:spcBef>
        <a:spcAft>
          <a:spcPct val="0"/>
        </a:spcAft>
        <a:buSzPct val="171000"/>
        <a:buFont typeface="GillSans" charset="0"/>
        <a:buChar char="•"/>
        <a:defRPr sz="3500">
          <a:solidFill>
            <a:schemeClr val="tx1"/>
          </a:solidFill>
          <a:latin typeface="+mn-lt"/>
          <a:sym typeface="GillSans" charset="0"/>
        </a:defRPr>
      </a:lvl8pPr>
      <a:lvl9pPr marL="4636010" indent="-524100" algn="l" rtl="0" fontAlgn="base">
        <a:spcBef>
          <a:spcPts val="4458"/>
        </a:spcBef>
        <a:spcAft>
          <a:spcPct val="0"/>
        </a:spcAft>
        <a:buSzPct val="171000"/>
        <a:buFont typeface="GillSans" charset="0"/>
        <a:buChar char="•"/>
        <a:defRPr sz="3500">
          <a:solidFill>
            <a:schemeClr val="tx1"/>
          </a:solidFill>
          <a:latin typeface="+mn-lt"/>
          <a:sym typeface="GillSans" charset="0"/>
        </a:defRPr>
      </a:lvl9pPr>
    </p:bodyStyle>
    <p:otherStyle>
      <a:defPPr>
        <a:defRPr lang="en-US"/>
      </a:defPPr>
      <a:lvl1pPr marL="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534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067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5601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36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670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204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738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2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50950" y="593725"/>
            <a:ext cx="10299700" cy="570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3926" tIns="53926" rIns="53926" bIns="539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GillSans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0950" y="6491288"/>
            <a:ext cx="10299700" cy="133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3926" tIns="53926" rIns="53926" bIns="539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GillSans"/>
              </a:rPr>
              <a:t>Click to edit Master text styles</a:t>
            </a:r>
          </a:p>
          <a:p>
            <a:pPr lvl="1"/>
            <a:r>
              <a:rPr lang="en-US" altLang="de-DE">
                <a:sym typeface="GillSans"/>
              </a:rPr>
              <a:t>Second level</a:t>
            </a:r>
          </a:p>
          <a:p>
            <a:pPr lvl="2"/>
            <a:r>
              <a:rPr lang="en-US" altLang="de-DE">
                <a:sym typeface="GillSans"/>
              </a:rPr>
              <a:t>Third level</a:t>
            </a:r>
          </a:p>
          <a:p>
            <a:pPr lvl="3"/>
            <a:r>
              <a:rPr lang="en-US" altLang="de-DE">
                <a:sym typeface="GillSans"/>
              </a:rPr>
              <a:t>Fourth level</a:t>
            </a:r>
          </a:p>
          <a:p>
            <a:pPr lvl="4"/>
            <a:r>
              <a:rPr lang="en-US" altLang="de-DE">
                <a:sym typeface="Gill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+mj-lt"/>
          <a:ea typeface="+mj-ea"/>
          <a:cs typeface="+mj-cs"/>
          <a:sym typeface="Gill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5pPr>
      <a:lvl6pPr marL="485340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6pPr>
      <a:lvl7pPr marL="97067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7pPr>
      <a:lvl8pPr marL="145601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8pPr>
      <a:lvl9pPr marL="1941361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9pPr>
    </p:titleStyle>
    <p:bodyStyle>
      <a:lvl1pPr marL="887413" indent="-604838" algn="l" rtl="0" eaLnBrk="0" fontAlgn="base" hangingPunct="0">
        <a:spcBef>
          <a:spcPts val="2750"/>
        </a:spcBef>
        <a:spcAft>
          <a:spcPct val="0"/>
        </a:spcAft>
        <a:buSzPct val="171000"/>
        <a:buFont typeface="GillSans"/>
        <a:buChar char="•"/>
        <a:defRPr sz="5000">
          <a:solidFill>
            <a:schemeClr val="tx1"/>
          </a:solidFill>
          <a:latin typeface="+mn-lt"/>
          <a:ea typeface="+mn-ea"/>
          <a:cs typeface="+mn-cs"/>
          <a:sym typeface="GillSans"/>
        </a:defRPr>
      </a:lvl1pPr>
      <a:lvl2pPr marL="1358900" indent="-604838" algn="l" rtl="0" eaLnBrk="0" fontAlgn="base" hangingPunct="0">
        <a:spcBef>
          <a:spcPts val="2750"/>
        </a:spcBef>
        <a:spcAft>
          <a:spcPct val="0"/>
        </a:spcAft>
        <a:buSzPct val="171000"/>
        <a:buFont typeface="GillSans"/>
        <a:buChar char="•"/>
        <a:defRPr sz="5000">
          <a:solidFill>
            <a:schemeClr val="tx1"/>
          </a:solidFill>
          <a:latin typeface="+mn-lt"/>
          <a:sym typeface="GillSans"/>
        </a:defRPr>
      </a:lvl2pPr>
      <a:lvl3pPr marL="1830388" indent="-604838" algn="l" rtl="0" eaLnBrk="0" fontAlgn="base" hangingPunct="0">
        <a:spcBef>
          <a:spcPts val="2750"/>
        </a:spcBef>
        <a:spcAft>
          <a:spcPct val="0"/>
        </a:spcAft>
        <a:buSzPct val="171000"/>
        <a:buFont typeface="GillSans"/>
        <a:buChar char="•"/>
        <a:defRPr sz="5000">
          <a:solidFill>
            <a:schemeClr val="tx1"/>
          </a:solidFill>
          <a:latin typeface="+mn-lt"/>
          <a:sym typeface="GillSans"/>
        </a:defRPr>
      </a:lvl3pPr>
      <a:lvl4pPr marL="2301875" indent="-604838" algn="l" rtl="0" eaLnBrk="0" fontAlgn="base" hangingPunct="0">
        <a:spcBef>
          <a:spcPts val="2750"/>
        </a:spcBef>
        <a:spcAft>
          <a:spcPct val="0"/>
        </a:spcAft>
        <a:buSzPct val="171000"/>
        <a:buFont typeface="GillSans"/>
        <a:buChar char="•"/>
        <a:defRPr sz="5000">
          <a:solidFill>
            <a:schemeClr val="tx1"/>
          </a:solidFill>
          <a:latin typeface="+mn-lt"/>
          <a:sym typeface="GillSans"/>
        </a:defRPr>
      </a:lvl4pPr>
      <a:lvl5pPr marL="2773363" indent="-604838" algn="l" rtl="0" eaLnBrk="0" fontAlgn="base" hangingPunct="0">
        <a:spcBef>
          <a:spcPts val="2750"/>
        </a:spcBef>
        <a:spcAft>
          <a:spcPct val="0"/>
        </a:spcAft>
        <a:buSzPct val="171000"/>
        <a:buFont typeface="GillSans"/>
        <a:buChar char="•"/>
        <a:defRPr sz="5000">
          <a:solidFill>
            <a:schemeClr val="tx1"/>
          </a:solidFill>
          <a:latin typeface="+mn-lt"/>
          <a:sym typeface="GillSans"/>
        </a:defRPr>
      </a:lvl5pPr>
      <a:lvl6pPr marL="3262564" indent="-606675" algn="l" rtl="0" fontAlgn="base">
        <a:spcBef>
          <a:spcPts val="2761"/>
        </a:spcBef>
        <a:spcAft>
          <a:spcPct val="0"/>
        </a:spcAft>
        <a:buSzPct val="171000"/>
        <a:buFont typeface="GillSans" charset="0"/>
        <a:buChar char="•"/>
        <a:defRPr sz="5000">
          <a:solidFill>
            <a:schemeClr val="tx1"/>
          </a:solidFill>
          <a:latin typeface="+mn-lt"/>
          <a:sym typeface="GillSans" charset="0"/>
        </a:defRPr>
      </a:lvl6pPr>
      <a:lvl7pPr marL="3747904" indent="-606675" algn="l" rtl="0" fontAlgn="base">
        <a:spcBef>
          <a:spcPts val="2761"/>
        </a:spcBef>
        <a:spcAft>
          <a:spcPct val="0"/>
        </a:spcAft>
        <a:buSzPct val="171000"/>
        <a:buFont typeface="GillSans" charset="0"/>
        <a:buChar char="•"/>
        <a:defRPr sz="5000">
          <a:solidFill>
            <a:schemeClr val="tx1"/>
          </a:solidFill>
          <a:latin typeface="+mn-lt"/>
          <a:sym typeface="GillSans" charset="0"/>
        </a:defRPr>
      </a:lvl7pPr>
      <a:lvl8pPr marL="4233243" indent="-606675" algn="l" rtl="0" fontAlgn="base">
        <a:spcBef>
          <a:spcPts val="2761"/>
        </a:spcBef>
        <a:spcAft>
          <a:spcPct val="0"/>
        </a:spcAft>
        <a:buSzPct val="171000"/>
        <a:buFont typeface="GillSans" charset="0"/>
        <a:buChar char="•"/>
        <a:defRPr sz="5000">
          <a:solidFill>
            <a:schemeClr val="tx1"/>
          </a:solidFill>
          <a:latin typeface="+mn-lt"/>
          <a:sym typeface="GillSans" charset="0"/>
        </a:defRPr>
      </a:lvl8pPr>
      <a:lvl9pPr marL="4718586" indent="-606675" algn="l" rtl="0" fontAlgn="base">
        <a:spcBef>
          <a:spcPts val="2761"/>
        </a:spcBef>
        <a:spcAft>
          <a:spcPct val="0"/>
        </a:spcAft>
        <a:buSzPct val="171000"/>
        <a:buFont typeface="GillSans" charset="0"/>
        <a:buChar char="•"/>
        <a:defRPr sz="5000">
          <a:solidFill>
            <a:schemeClr val="tx1"/>
          </a:solidFill>
          <a:latin typeface="+mn-lt"/>
          <a:sym typeface="GillSans" charset="0"/>
        </a:defRPr>
      </a:lvl9pPr>
    </p:bodyStyle>
    <p:otherStyle>
      <a:defPPr>
        <a:defRPr lang="en-US"/>
      </a:defPPr>
      <a:lvl1pPr marL="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534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067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5601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36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670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204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738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2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50950" y="6950075"/>
            <a:ext cx="10299700" cy="893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3926" tIns="53926" rIns="53926" bIns="539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Gill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+mj-lt"/>
          <a:ea typeface="+mj-ea"/>
          <a:cs typeface="+mj-cs"/>
          <a:sym typeface="Gill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5pPr>
      <a:lvl6pPr marL="485340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6pPr>
      <a:lvl7pPr marL="97067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7pPr>
      <a:lvl8pPr marL="145601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8pPr>
      <a:lvl9pPr marL="1941361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9pPr>
    </p:titleStyle>
    <p:bodyStyle>
      <a:lvl1pPr marL="360363" indent="-360363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ea typeface="+mn-ea"/>
          <a:cs typeface="+mn-cs"/>
          <a:sym typeface="GillSans"/>
        </a:defRPr>
      </a:lvl1pPr>
      <a:lvl2pPr marL="787400" indent="-300038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/>
        </a:defRPr>
      </a:lvl2pPr>
      <a:lvl3pPr marL="1211263" indent="-2413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/>
        </a:defRPr>
      </a:lvl3pPr>
      <a:lvl4pPr marL="1695450" indent="-2413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/>
        </a:defRPr>
      </a:lvl4pPr>
      <a:lvl5pPr marL="2182813" indent="-2413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/>
        </a:defRPr>
      </a:lvl5pPr>
      <a:lvl6pPr marL="48534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 charset="0"/>
        </a:defRPr>
      </a:lvl6pPr>
      <a:lvl7pPr marL="970679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 charset="0"/>
        </a:defRPr>
      </a:lvl7pPr>
      <a:lvl8pPr marL="1456019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 charset="0"/>
        </a:defRPr>
      </a:lvl8pPr>
      <a:lvl9pPr marL="1941361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 charset="0"/>
        </a:defRPr>
      </a:lvl9pPr>
    </p:bodyStyle>
    <p:otherStyle>
      <a:defPPr>
        <a:defRPr lang="en-US"/>
      </a:defPPr>
      <a:lvl1pPr marL="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534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067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5601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36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670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204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738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2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0950" y="2978150"/>
            <a:ext cx="10299700" cy="169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3926" tIns="53926" rIns="53926" bIns="539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GillSans"/>
              </a:rPr>
              <a:t>Click to edit Master text styles</a:t>
            </a:r>
          </a:p>
          <a:p>
            <a:pPr lvl="1"/>
            <a:r>
              <a:rPr lang="en-US" altLang="de-DE">
                <a:sym typeface="GillSans"/>
              </a:rPr>
              <a:t>Second level</a:t>
            </a:r>
          </a:p>
          <a:p>
            <a:pPr lvl="2"/>
            <a:r>
              <a:rPr lang="en-US" altLang="de-DE">
                <a:sym typeface="GillSans"/>
              </a:rPr>
              <a:t>Third level</a:t>
            </a:r>
          </a:p>
          <a:p>
            <a:pPr lvl="3"/>
            <a:r>
              <a:rPr lang="en-US" altLang="de-DE">
                <a:sym typeface="GillSans"/>
              </a:rPr>
              <a:t>Fourth level</a:t>
            </a:r>
          </a:p>
          <a:p>
            <a:pPr lvl="4"/>
            <a:r>
              <a:rPr lang="en-US" altLang="de-DE">
                <a:sym typeface="Gill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+mj-lt"/>
          <a:ea typeface="+mj-ea"/>
          <a:cs typeface="+mj-cs"/>
          <a:sym typeface="Gill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5pPr>
      <a:lvl6pPr marL="485340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6pPr>
      <a:lvl7pPr marL="97067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7pPr>
      <a:lvl8pPr marL="145601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8pPr>
      <a:lvl9pPr marL="1941361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9pPr>
    </p:titleStyle>
    <p:bodyStyle>
      <a:lvl1pPr marL="887413" indent="-604838" algn="l" rtl="0" eaLnBrk="0" fontAlgn="base" hangingPunct="0">
        <a:spcBef>
          <a:spcPts val="5613"/>
        </a:spcBef>
        <a:spcAft>
          <a:spcPct val="0"/>
        </a:spcAft>
        <a:buSzPct val="171000"/>
        <a:buFont typeface="GillSans"/>
        <a:buChar char="•"/>
        <a:defRPr sz="5000">
          <a:solidFill>
            <a:schemeClr val="tx1"/>
          </a:solidFill>
          <a:latin typeface="+mn-lt"/>
          <a:ea typeface="+mn-ea"/>
          <a:cs typeface="+mn-cs"/>
          <a:sym typeface="GillSans"/>
        </a:defRPr>
      </a:lvl1pPr>
      <a:lvl2pPr marL="1358900" indent="-604838" algn="l" rtl="0" eaLnBrk="0" fontAlgn="base" hangingPunct="0">
        <a:spcBef>
          <a:spcPts val="5613"/>
        </a:spcBef>
        <a:spcAft>
          <a:spcPct val="0"/>
        </a:spcAft>
        <a:buSzPct val="171000"/>
        <a:buFont typeface="GillSans"/>
        <a:buChar char="•"/>
        <a:defRPr sz="5000">
          <a:solidFill>
            <a:schemeClr val="tx1"/>
          </a:solidFill>
          <a:latin typeface="+mn-lt"/>
          <a:sym typeface="GillSans"/>
        </a:defRPr>
      </a:lvl2pPr>
      <a:lvl3pPr marL="1830388" indent="-604838" algn="l" rtl="0" eaLnBrk="0" fontAlgn="base" hangingPunct="0">
        <a:spcBef>
          <a:spcPts val="5613"/>
        </a:spcBef>
        <a:spcAft>
          <a:spcPct val="0"/>
        </a:spcAft>
        <a:buSzPct val="171000"/>
        <a:buFont typeface="GillSans"/>
        <a:buChar char="•"/>
        <a:defRPr sz="5000">
          <a:solidFill>
            <a:schemeClr val="tx1"/>
          </a:solidFill>
          <a:latin typeface="+mn-lt"/>
          <a:sym typeface="GillSans"/>
        </a:defRPr>
      </a:lvl3pPr>
      <a:lvl4pPr marL="2301875" indent="-604838" algn="l" rtl="0" eaLnBrk="0" fontAlgn="base" hangingPunct="0">
        <a:spcBef>
          <a:spcPts val="5613"/>
        </a:spcBef>
        <a:spcAft>
          <a:spcPct val="0"/>
        </a:spcAft>
        <a:buSzPct val="171000"/>
        <a:buFont typeface="GillSans"/>
        <a:buChar char="•"/>
        <a:defRPr sz="5000">
          <a:solidFill>
            <a:schemeClr val="tx1"/>
          </a:solidFill>
          <a:latin typeface="+mn-lt"/>
          <a:sym typeface="GillSans"/>
        </a:defRPr>
      </a:lvl4pPr>
      <a:lvl5pPr marL="2773363" indent="-604838" algn="l" rtl="0" eaLnBrk="0" fontAlgn="base" hangingPunct="0">
        <a:spcBef>
          <a:spcPts val="5613"/>
        </a:spcBef>
        <a:spcAft>
          <a:spcPct val="0"/>
        </a:spcAft>
        <a:buSzPct val="171000"/>
        <a:buFont typeface="GillSans"/>
        <a:buChar char="•"/>
        <a:defRPr sz="5000">
          <a:solidFill>
            <a:schemeClr val="tx1"/>
          </a:solidFill>
          <a:latin typeface="+mn-lt"/>
          <a:sym typeface="GillSans"/>
        </a:defRPr>
      </a:lvl5pPr>
      <a:lvl6pPr marL="3262564" indent="-606675" algn="l" rtl="0" fontAlgn="base">
        <a:spcBef>
          <a:spcPts val="5626"/>
        </a:spcBef>
        <a:spcAft>
          <a:spcPct val="0"/>
        </a:spcAft>
        <a:buSzPct val="171000"/>
        <a:buFont typeface="GillSans" charset="0"/>
        <a:buChar char="•"/>
        <a:defRPr sz="5000">
          <a:solidFill>
            <a:schemeClr val="tx1"/>
          </a:solidFill>
          <a:latin typeface="+mn-lt"/>
          <a:sym typeface="GillSans" charset="0"/>
        </a:defRPr>
      </a:lvl6pPr>
      <a:lvl7pPr marL="3747904" indent="-606675" algn="l" rtl="0" fontAlgn="base">
        <a:spcBef>
          <a:spcPts val="5626"/>
        </a:spcBef>
        <a:spcAft>
          <a:spcPct val="0"/>
        </a:spcAft>
        <a:buSzPct val="171000"/>
        <a:buFont typeface="GillSans" charset="0"/>
        <a:buChar char="•"/>
        <a:defRPr sz="5000">
          <a:solidFill>
            <a:schemeClr val="tx1"/>
          </a:solidFill>
          <a:latin typeface="+mn-lt"/>
          <a:sym typeface="GillSans" charset="0"/>
        </a:defRPr>
      </a:lvl7pPr>
      <a:lvl8pPr marL="4233243" indent="-606675" algn="l" rtl="0" fontAlgn="base">
        <a:spcBef>
          <a:spcPts val="5626"/>
        </a:spcBef>
        <a:spcAft>
          <a:spcPct val="0"/>
        </a:spcAft>
        <a:buSzPct val="171000"/>
        <a:buFont typeface="GillSans" charset="0"/>
        <a:buChar char="•"/>
        <a:defRPr sz="5000">
          <a:solidFill>
            <a:schemeClr val="tx1"/>
          </a:solidFill>
          <a:latin typeface="+mn-lt"/>
          <a:sym typeface="GillSans" charset="0"/>
        </a:defRPr>
      </a:lvl8pPr>
      <a:lvl9pPr marL="4718586" indent="-606675" algn="l" rtl="0" fontAlgn="base">
        <a:spcBef>
          <a:spcPts val="5626"/>
        </a:spcBef>
        <a:spcAft>
          <a:spcPct val="0"/>
        </a:spcAft>
        <a:buSzPct val="171000"/>
        <a:buFont typeface="GillSans" charset="0"/>
        <a:buChar char="•"/>
        <a:defRPr sz="5000">
          <a:solidFill>
            <a:schemeClr val="tx1"/>
          </a:solidFill>
          <a:latin typeface="+mn-lt"/>
          <a:sym typeface="GillSans" charset="0"/>
        </a:defRPr>
      </a:lvl9pPr>
    </p:bodyStyle>
    <p:otherStyle>
      <a:defPPr>
        <a:defRPr lang="en-US"/>
      </a:defPPr>
      <a:lvl1pPr marL="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534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067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5601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36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670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204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738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2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50950" y="17259300"/>
            <a:ext cx="10299700" cy="397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3926" tIns="53926" rIns="53926" bIns="539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Gill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+mj-lt"/>
          <a:ea typeface="+mj-ea"/>
          <a:cs typeface="+mj-cs"/>
          <a:sym typeface="Gill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5pPr>
      <a:lvl6pPr marL="485340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6pPr>
      <a:lvl7pPr marL="97067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7pPr>
      <a:lvl8pPr marL="145601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8pPr>
      <a:lvl9pPr marL="1941361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9pPr>
    </p:titleStyle>
    <p:bodyStyle>
      <a:lvl1pPr marL="360363" indent="-360363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ea typeface="+mn-ea"/>
          <a:cs typeface="+mn-cs"/>
          <a:sym typeface="GillSans"/>
        </a:defRPr>
      </a:lvl1pPr>
      <a:lvl2pPr marL="787400" indent="-300038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/>
        </a:defRPr>
      </a:lvl2pPr>
      <a:lvl3pPr marL="1211263" indent="-2413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/>
        </a:defRPr>
      </a:lvl3pPr>
      <a:lvl4pPr marL="1695450" indent="-2413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/>
        </a:defRPr>
      </a:lvl4pPr>
      <a:lvl5pPr marL="2182813" indent="-2413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/>
        </a:defRPr>
      </a:lvl5pPr>
      <a:lvl6pPr marL="48534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 charset="0"/>
        </a:defRPr>
      </a:lvl6pPr>
      <a:lvl7pPr marL="970679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 charset="0"/>
        </a:defRPr>
      </a:lvl7pPr>
      <a:lvl8pPr marL="1456019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 charset="0"/>
        </a:defRPr>
      </a:lvl8pPr>
      <a:lvl9pPr marL="1941361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 charset="0"/>
        </a:defRPr>
      </a:lvl9pPr>
    </p:bodyStyle>
    <p:otherStyle>
      <a:defPPr>
        <a:defRPr lang="en-US"/>
      </a:defPPr>
      <a:lvl1pPr marL="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534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067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5601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36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670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204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738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2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50950" y="17259300"/>
            <a:ext cx="10299700" cy="397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3926" tIns="53926" rIns="53926" bIns="539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Gill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+mj-lt"/>
          <a:ea typeface="+mj-ea"/>
          <a:cs typeface="+mj-cs"/>
          <a:sym typeface="Gill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5pPr>
      <a:lvl6pPr marL="485340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6pPr>
      <a:lvl7pPr marL="97067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7pPr>
      <a:lvl8pPr marL="145601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8pPr>
      <a:lvl9pPr marL="1941361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9pPr>
    </p:titleStyle>
    <p:bodyStyle>
      <a:lvl1pPr marL="360363" indent="-360363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ea typeface="+mn-ea"/>
          <a:cs typeface="+mn-cs"/>
          <a:sym typeface="GillSans"/>
        </a:defRPr>
      </a:lvl1pPr>
      <a:lvl2pPr marL="787400" indent="-300038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/>
        </a:defRPr>
      </a:lvl2pPr>
      <a:lvl3pPr marL="1211263" indent="-2413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/>
        </a:defRPr>
      </a:lvl3pPr>
      <a:lvl4pPr marL="1695450" indent="-2413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/>
        </a:defRPr>
      </a:lvl4pPr>
      <a:lvl5pPr marL="2182813" indent="-2413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/>
        </a:defRPr>
      </a:lvl5pPr>
      <a:lvl6pPr marL="48534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 charset="0"/>
        </a:defRPr>
      </a:lvl6pPr>
      <a:lvl7pPr marL="970679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 charset="0"/>
        </a:defRPr>
      </a:lvl7pPr>
      <a:lvl8pPr marL="1456019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 charset="0"/>
        </a:defRPr>
      </a:lvl8pPr>
      <a:lvl9pPr marL="1941361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n-lt"/>
          <a:sym typeface="GillSans" charset="0"/>
        </a:defRPr>
      </a:lvl9pPr>
    </p:bodyStyle>
    <p:otherStyle>
      <a:defPPr>
        <a:defRPr lang="en-US"/>
      </a:defPPr>
      <a:lvl1pPr marL="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534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067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5601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36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670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204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738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2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7063" y="11226800"/>
            <a:ext cx="5773737" cy="773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3926" tIns="53926" rIns="53926" bIns="53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GillSans"/>
              </a:rPr>
              <a:t>Click to edit Master text styles</a:t>
            </a:r>
          </a:p>
          <a:p>
            <a:pPr lvl="1"/>
            <a:r>
              <a:rPr lang="en-US" altLang="de-DE">
                <a:sym typeface="GillSans"/>
              </a:rPr>
              <a:t>Second level</a:t>
            </a:r>
          </a:p>
          <a:p>
            <a:pPr lvl="2"/>
            <a:r>
              <a:rPr lang="en-US" altLang="de-DE">
                <a:sym typeface="GillSans"/>
              </a:rPr>
              <a:t>Third level</a:t>
            </a:r>
          </a:p>
          <a:p>
            <a:pPr lvl="3"/>
            <a:r>
              <a:rPr lang="en-US" altLang="de-DE">
                <a:sym typeface="GillSans"/>
              </a:rPr>
              <a:t>Fourth level</a:t>
            </a:r>
          </a:p>
          <a:p>
            <a:pPr lvl="4"/>
            <a:r>
              <a:rPr lang="en-US" altLang="de-DE">
                <a:sym typeface="GillSans"/>
              </a:rPr>
              <a:t>Fifth level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7063" y="3302000"/>
            <a:ext cx="5773737" cy="773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3926" tIns="53926" rIns="53926" bIns="5392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Gill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+mj-lt"/>
          <a:ea typeface="+mj-ea"/>
          <a:cs typeface="+mj-cs"/>
          <a:sym typeface="Gill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Sans" charset="0"/>
          <a:sym typeface="Gill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Sans" charset="0"/>
          <a:sym typeface="Gill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Sans" charset="0"/>
          <a:sym typeface="Gill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Sans" charset="0"/>
          <a:sym typeface="GillSans"/>
        </a:defRPr>
      </a:lvl5pPr>
      <a:lvl6pPr marL="48534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Sans" charset="0"/>
          <a:sym typeface="GillSans" charset="0"/>
        </a:defRPr>
      </a:lvl6pPr>
      <a:lvl7pPr marL="970679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Sans" charset="0"/>
          <a:sym typeface="GillSans" charset="0"/>
        </a:defRPr>
      </a:lvl7pPr>
      <a:lvl8pPr marL="1456019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Sans" charset="0"/>
          <a:sym typeface="GillSans" charset="0"/>
        </a:defRPr>
      </a:lvl8pPr>
      <a:lvl9pPr marL="1941361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Sans" charset="0"/>
          <a:sym typeface="GillSans" charset="0"/>
        </a:defRPr>
      </a:lvl9pPr>
    </p:titleStyle>
    <p:bodyStyle>
      <a:lvl1pPr marL="360363" indent="-360363"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ea typeface="+mn-ea"/>
          <a:cs typeface="+mn-cs"/>
          <a:sym typeface="GillSans"/>
        </a:defRPr>
      </a:lvl1pPr>
      <a:lvl2pPr marL="787400" indent="-300038"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sym typeface="GillSans"/>
        </a:defRPr>
      </a:lvl2pPr>
      <a:lvl3pPr marL="1211263" indent="-241300"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sym typeface="GillSans"/>
        </a:defRPr>
      </a:lvl3pPr>
      <a:lvl4pPr marL="1695450" indent="-241300"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sym typeface="GillSans"/>
        </a:defRPr>
      </a:lvl4pPr>
      <a:lvl5pPr marL="2182813" indent="-241300"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sym typeface="GillSans"/>
        </a:defRPr>
      </a:lvl5pPr>
      <a:lvl6pPr marL="485340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sym typeface="GillSans" charset="0"/>
        </a:defRPr>
      </a:lvl6pPr>
      <a:lvl7pPr marL="970679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sym typeface="GillSans" charset="0"/>
        </a:defRPr>
      </a:lvl7pPr>
      <a:lvl8pPr marL="1456019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sym typeface="GillSans" charset="0"/>
        </a:defRPr>
      </a:lvl8pPr>
      <a:lvl9pPr marL="1941361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sym typeface="GillSans" charset="0"/>
        </a:defRPr>
      </a:lvl9pPr>
    </p:bodyStyle>
    <p:otherStyle>
      <a:defPPr>
        <a:defRPr lang="en-US"/>
      </a:defPPr>
      <a:lvl1pPr marL="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534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067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5601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36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670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204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738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2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7063" y="11226800"/>
            <a:ext cx="5773737" cy="773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3926" tIns="53926" rIns="53926" bIns="53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GillSans"/>
              </a:rPr>
              <a:t>Click to edit Master text styles</a:t>
            </a:r>
          </a:p>
          <a:p>
            <a:pPr lvl="1"/>
            <a:r>
              <a:rPr lang="en-US" altLang="de-DE">
                <a:sym typeface="GillSans"/>
              </a:rPr>
              <a:t>Second level</a:t>
            </a:r>
          </a:p>
          <a:p>
            <a:pPr lvl="2"/>
            <a:r>
              <a:rPr lang="en-US" altLang="de-DE">
                <a:sym typeface="GillSans"/>
              </a:rPr>
              <a:t>Third level</a:t>
            </a:r>
          </a:p>
          <a:p>
            <a:pPr lvl="3"/>
            <a:r>
              <a:rPr lang="en-US" altLang="de-DE">
                <a:sym typeface="GillSans"/>
              </a:rPr>
              <a:t>Fourth level</a:t>
            </a:r>
          </a:p>
          <a:p>
            <a:pPr lvl="4"/>
            <a:r>
              <a:rPr lang="en-US" altLang="de-DE">
                <a:sym typeface="GillSans"/>
              </a:rPr>
              <a:t>Fifth level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7063" y="3302000"/>
            <a:ext cx="5773737" cy="773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3926" tIns="53926" rIns="53926" bIns="5392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Gill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+mj-lt"/>
          <a:ea typeface="+mj-ea"/>
          <a:cs typeface="+mj-cs"/>
          <a:sym typeface="Gill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Sans" charset="0"/>
          <a:sym typeface="Gill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Sans" charset="0"/>
          <a:sym typeface="Gill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Sans" charset="0"/>
          <a:sym typeface="Gill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Sans" charset="0"/>
          <a:sym typeface="GillSans"/>
        </a:defRPr>
      </a:lvl5pPr>
      <a:lvl6pPr marL="48534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Sans" charset="0"/>
          <a:sym typeface="GillSans" charset="0"/>
        </a:defRPr>
      </a:lvl6pPr>
      <a:lvl7pPr marL="970679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Sans" charset="0"/>
          <a:sym typeface="GillSans" charset="0"/>
        </a:defRPr>
      </a:lvl7pPr>
      <a:lvl8pPr marL="1456019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Sans" charset="0"/>
          <a:sym typeface="GillSans" charset="0"/>
        </a:defRPr>
      </a:lvl8pPr>
      <a:lvl9pPr marL="1941361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Sans" charset="0"/>
          <a:sym typeface="GillSans" charset="0"/>
        </a:defRPr>
      </a:lvl9pPr>
    </p:titleStyle>
    <p:bodyStyle>
      <a:lvl1pPr marL="360363" indent="-360363"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ea typeface="+mn-ea"/>
          <a:cs typeface="+mn-cs"/>
          <a:sym typeface="GillSans"/>
        </a:defRPr>
      </a:lvl1pPr>
      <a:lvl2pPr marL="787400" indent="-300038"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sym typeface="GillSans"/>
        </a:defRPr>
      </a:lvl2pPr>
      <a:lvl3pPr marL="1211263" indent="-241300"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sym typeface="GillSans"/>
        </a:defRPr>
      </a:lvl3pPr>
      <a:lvl4pPr marL="1695450" indent="-241300"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sym typeface="GillSans"/>
        </a:defRPr>
      </a:lvl4pPr>
      <a:lvl5pPr marL="2182813" indent="-241300"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sym typeface="GillSans"/>
        </a:defRPr>
      </a:lvl5pPr>
      <a:lvl6pPr marL="485340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sym typeface="GillSans" charset="0"/>
        </a:defRPr>
      </a:lvl6pPr>
      <a:lvl7pPr marL="970679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sym typeface="GillSans" charset="0"/>
        </a:defRPr>
      </a:lvl7pPr>
      <a:lvl8pPr marL="1456019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sym typeface="GillSans" charset="0"/>
        </a:defRPr>
      </a:lvl8pPr>
      <a:lvl9pPr marL="1941361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n-lt"/>
          <a:sym typeface="GillSans" charset="0"/>
        </a:defRPr>
      </a:lvl9pPr>
    </p:bodyStyle>
    <p:otherStyle>
      <a:defPPr>
        <a:defRPr lang="en-US"/>
      </a:defPPr>
      <a:lvl1pPr marL="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534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067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5601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36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670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204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738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2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50950" y="593725"/>
            <a:ext cx="10299700" cy="570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3926" tIns="53926" rIns="53926" bIns="539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Gill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+mj-lt"/>
          <a:ea typeface="+mj-ea"/>
          <a:cs typeface="+mj-cs"/>
          <a:sym typeface="Gill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/>
        </a:defRPr>
      </a:lvl5pPr>
      <a:lvl6pPr marL="485340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6pPr>
      <a:lvl7pPr marL="97067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7pPr>
      <a:lvl8pPr marL="1456019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8pPr>
      <a:lvl9pPr marL="1941361" algn="ctr" rtl="0" fontAlgn="base"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GillSans" charset="0"/>
          <a:sym typeface="GillSans" charset="0"/>
        </a:defRPr>
      </a:lvl9pPr>
    </p:titleStyle>
    <p:bodyStyle>
      <a:lvl1pPr marL="942975" indent="-604838" algn="l" rtl="0" eaLnBrk="0" fontAlgn="base" hangingPunct="0">
        <a:spcBef>
          <a:spcPts val="2750"/>
        </a:spcBef>
        <a:spcAft>
          <a:spcPct val="0"/>
        </a:spcAft>
        <a:buSzPct val="171000"/>
        <a:buFont typeface="GillSans"/>
        <a:buChar char="•"/>
        <a:defRPr sz="5000">
          <a:solidFill>
            <a:schemeClr val="tx1"/>
          </a:solidFill>
          <a:latin typeface="+mn-lt"/>
          <a:ea typeface="+mn-ea"/>
          <a:cs typeface="+mn-cs"/>
          <a:sym typeface="GillSans"/>
        </a:defRPr>
      </a:lvl1pPr>
      <a:lvl2pPr marL="1414463" indent="-604838" algn="l" rtl="0" eaLnBrk="0" fontAlgn="base" hangingPunct="0">
        <a:spcBef>
          <a:spcPts val="2750"/>
        </a:spcBef>
        <a:spcAft>
          <a:spcPct val="0"/>
        </a:spcAft>
        <a:buSzPct val="171000"/>
        <a:buFont typeface="GillSans"/>
        <a:buChar char="•"/>
        <a:defRPr sz="5000">
          <a:solidFill>
            <a:schemeClr val="tx1"/>
          </a:solidFill>
          <a:latin typeface="+mn-lt"/>
          <a:sym typeface="GillSans"/>
        </a:defRPr>
      </a:lvl2pPr>
      <a:lvl3pPr marL="1885950" indent="-604838" algn="l" rtl="0" eaLnBrk="0" fontAlgn="base" hangingPunct="0">
        <a:spcBef>
          <a:spcPts val="2750"/>
        </a:spcBef>
        <a:spcAft>
          <a:spcPct val="0"/>
        </a:spcAft>
        <a:buSzPct val="171000"/>
        <a:buFont typeface="GillSans"/>
        <a:buChar char="•"/>
        <a:defRPr sz="5000">
          <a:solidFill>
            <a:schemeClr val="tx1"/>
          </a:solidFill>
          <a:latin typeface="+mn-lt"/>
          <a:sym typeface="GillSans"/>
        </a:defRPr>
      </a:lvl3pPr>
      <a:lvl4pPr marL="2357438" indent="-604838" algn="l" rtl="0" eaLnBrk="0" fontAlgn="base" hangingPunct="0">
        <a:spcBef>
          <a:spcPts val="2750"/>
        </a:spcBef>
        <a:spcAft>
          <a:spcPct val="0"/>
        </a:spcAft>
        <a:buSzPct val="171000"/>
        <a:buFont typeface="GillSans"/>
        <a:buChar char="•"/>
        <a:defRPr sz="5000">
          <a:solidFill>
            <a:schemeClr val="tx1"/>
          </a:solidFill>
          <a:latin typeface="+mn-lt"/>
          <a:sym typeface="GillSans"/>
        </a:defRPr>
      </a:lvl4pPr>
      <a:lvl5pPr marL="2828925" indent="-604838" algn="l" rtl="0" eaLnBrk="0" fontAlgn="base" hangingPunct="0">
        <a:spcBef>
          <a:spcPts val="2750"/>
        </a:spcBef>
        <a:spcAft>
          <a:spcPct val="0"/>
        </a:spcAft>
        <a:buSzPct val="171000"/>
        <a:buFont typeface="GillSans"/>
        <a:buChar char="•"/>
        <a:defRPr sz="5000">
          <a:solidFill>
            <a:schemeClr val="tx1"/>
          </a:solidFill>
          <a:latin typeface="+mn-lt"/>
          <a:sym typeface="GillSans"/>
        </a:defRPr>
      </a:lvl5pPr>
      <a:lvl6pPr marL="3316490" indent="-606675" algn="l" rtl="0" fontAlgn="base">
        <a:spcBef>
          <a:spcPts val="2761"/>
        </a:spcBef>
        <a:spcAft>
          <a:spcPct val="0"/>
        </a:spcAft>
        <a:buSzPct val="171000"/>
        <a:buFont typeface="GillSans" charset="0"/>
        <a:buChar char="•"/>
        <a:defRPr sz="5000">
          <a:solidFill>
            <a:schemeClr val="tx1"/>
          </a:solidFill>
          <a:latin typeface="+mn-lt"/>
          <a:sym typeface="GillSans" charset="0"/>
        </a:defRPr>
      </a:lvl6pPr>
      <a:lvl7pPr marL="3801830" indent="-606675" algn="l" rtl="0" fontAlgn="base">
        <a:spcBef>
          <a:spcPts val="2761"/>
        </a:spcBef>
        <a:spcAft>
          <a:spcPct val="0"/>
        </a:spcAft>
        <a:buSzPct val="171000"/>
        <a:buFont typeface="GillSans" charset="0"/>
        <a:buChar char="•"/>
        <a:defRPr sz="5000">
          <a:solidFill>
            <a:schemeClr val="tx1"/>
          </a:solidFill>
          <a:latin typeface="+mn-lt"/>
          <a:sym typeface="GillSans" charset="0"/>
        </a:defRPr>
      </a:lvl7pPr>
      <a:lvl8pPr marL="4287172" indent="-606675" algn="l" rtl="0" fontAlgn="base">
        <a:spcBef>
          <a:spcPts val="2761"/>
        </a:spcBef>
        <a:spcAft>
          <a:spcPct val="0"/>
        </a:spcAft>
        <a:buSzPct val="171000"/>
        <a:buFont typeface="GillSans" charset="0"/>
        <a:buChar char="•"/>
        <a:defRPr sz="5000">
          <a:solidFill>
            <a:schemeClr val="tx1"/>
          </a:solidFill>
          <a:latin typeface="+mn-lt"/>
          <a:sym typeface="GillSans" charset="0"/>
        </a:defRPr>
      </a:lvl8pPr>
      <a:lvl9pPr marL="4772512" indent="-606675" algn="l" rtl="0" fontAlgn="base">
        <a:spcBef>
          <a:spcPts val="2761"/>
        </a:spcBef>
        <a:spcAft>
          <a:spcPct val="0"/>
        </a:spcAft>
        <a:buSzPct val="171000"/>
        <a:buFont typeface="GillSans" charset="0"/>
        <a:buChar char="•"/>
        <a:defRPr sz="5000">
          <a:solidFill>
            <a:schemeClr val="tx1"/>
          </a:solidFill>
          <a:latin typeface="+mn-lt"/>
          <a:sym typeface="GillSans" charset="0"/>
        </a:defRPr>
      </a:lvl9pPr>
    </p:bodyStyle>
    <p:otherStyle>
      <a:defPPr>
        <a:defRPr lang="en-US"/>
      </a:defPPr>
      <a:lvl1pPr marL="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534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067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56019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36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670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2041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738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20" algn="l" defTabSz="9706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2611920-7FFF-42DD-942B-DD8B8F7E8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461" y="-298"/>
            <a:ext cx="12801600" cy="3328423"/>
          </a:xfrm>
          <a:prstGeom prst="rect">
            <a:avLst/>
          </a:prstGeom>
        </p:spPr>
      </p:pic>
      <p:cxnSp>
        <p:nvCxnSpPr>
          <p:cNvPr id="14343" name="Straight Connector 2"/>
          <p:cNvCxnSpPr>
            <a:cxnSpLocks noChangeShapeType="1"/>
          </p:cNvCxnSpPr>
          <p:nvPr/>
        </p:nvCxnSpPr>
        <p:spPr bwMode="auto">
          <a:xfrm>
            <a:off x="203200" y="3763398"/>
            <a:ext cx="12344400" cy="0"/>
          </a:xfrm>
          <a:prstGeom prst="line">
            <a:avLst/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163EF7-8CCB-4F64-8ACA-D4ADDD50F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31577"/>
            <a:ext cx="12801600" cy="3328423"/>
          </a:xfrm>
          <a:prstGeom prst="rect">
            <a:avLst/>
          </a:prstGeom>
        </p:spPr>
      </p:pic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1257300" y="22098000"/>
            <a:ext cx="10287000" cy="52890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067" tIns="48535" rIns="97067" bIns="48535">
            <a:spAutoFit/>
          </a:bodyPr>
          <a:lstStyle>
            <a:lvl1pPr algn="ctr">
              <a:defRPr sz="4000">
                <a:solidFill>
                  <a:schemeClr val="tx1"/>
                </a:solidFill>
                <a:latin typeface="GillSans"/>
                <a:sym typeface="GillSans"/>
              </a:defRPr>
            </a:lvl1pPr>
            <a:lvl2pPr marL="742950" indent="-285750" algn="ctr">
              <a:defRPr sz="4000">
                <a:solidFill>
                  <a:schemeClr val="tx1"/>
                </a:solidFill>
                <a:latin typeface="GillSans"/>
                <a:sym typeface="GillSans"/>
              </a:defRPr>
            </a:lvl2pPr>
            <a:lvl3pPr marL="1143000" indent="-228600" algn="ctr">
              <a:defRPr sz="4000">
                <a:solidFill>
                  <a:schemeClr val="tx1"/>
                </a:solidFill>
                <a:latin typeface="GillSans"/>
                <a:sym typeface="GillSans"/>
              </a:defRPr>
            </a:lvl3pPr>
            <a:lvl4pPr marL="1600200" indent="-228600" algn="ctr">
              <a:defRPr sz="4000">
                <a:solidFill>
                  <a:schemeClr val="tx1"/>
                </a:solidFill>
                <a:latin typeface="GillSans"/>
                <a:sym typeface="GillSans"/>
              </a:defRPr>
            </a:lvl4pPr>
            <a:lvl5pPr marL="2057400" indent="-228600" algn="ctr">
              <a:defRPr sz="4000">
                <a:solidFill>
                  <a:schemeClr val="tx1"/>
                </a:solidFill>
                <a:latin typeface="GillSans"/>
                <a:sym typeface="GillSan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illSans"/>
                <a:sym typeface="GillSan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illSans"/>
                <a:sym typeface="GillSan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illSans"/>
                <a:sym typeface="GillSan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illSans"/>
                <a:sym typeface="GillSans"/>
              </a:defRPr>
            </a:lvl9pPr>
          </a:lstStyle>
          <a:p>
            <a:pPr eaLnBrk="1" hangingPunct="1"/>
            <a:r>
              <a:rPr lang="ru-RU" altLang="de-DE" sz="2800" b="1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КАРАГАНДА, 17 АПРЕЛЯ 2026 ГОДА</a:t>
            </a:r>
            <a:endParaRPr lang="en-US" altLang="de-DE" sz="2800" b="1" dirty="0">
              <a:solidFill>
                <a:schemeClr val="bg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Лого КМУ">
            <a:extLst>
              <a:ext uri="{FF2B5EF4-FFF2-40B4-BE49-F238E27FC236}">
                <a16:creationId xmlns:a16="http://schemas.microsoft.com/office/drawing/2014/main" id="{AEC97EF3-9D4F-44A8-9523-ECC6326C8617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2" y="1254185"/>
            <a:ext cx="3810000" cy="224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22">
            <a:extLst>
              <a:ext uri="{FF2B5EF4-FFF2-40B4-BE49-F238E27FC236}">
                <a16:creationId xmlns:a16="http://schemas.microsoft.com/office/drawing/2014/main" id="{A129F8EB-5323-4CE0-9D32-4D50960FE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982" y="1312654"/>
            <a:ext cx="10560039" cy="136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7137" tIns="342842" rIns="137137" bIns="342842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kk-KZ" sz="4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Е-ПОСТЕРА</a:t>
            </a:r>
            <a:endParaRPr lang="en-US" sz="4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23">
            <a:extLst>
              <a:ext uri="{FF2B5EF4-FFF2-40B4-BE49-F238E27FC236}">
                <a16:creationId xmlns:a16="http://schemas.microsoft.com/office/drawing/2014/main" id="{C0938DB0-641B-4263-ABE0-39BADF144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7742" y="2202749"/>
            <a:ext cx="8061319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137" tIns="137137" rIns="137137" bIns="137137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kk-KZ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Ф.И.О. участника/-ов</a:t>
            </a:r>
          </a:p>
          <a:p>
            <a:pPr algn="ctr" eaLnBrk="1" hangingPunct="1"/>
            <a:r>
              <a:rPr lang="kk-KZ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32">
            <a:extLst>
              <a:ext uri="{FF2B5EF4-FFF2-40B4-BE49-F238E27FC236}">
                <a16:creationId xmlns:a16="http://schemas.microsoft.com/office/drawing/2014/main" id="{AD618CB1-344F-4A10-B016-A461102E0CB5}"/>
              </a:ext>
            </a:extLst>
          </p:cNvPr>
          <p:cNvSpPr/>
          <p:nvPr/>
        </p:nvSpPr>
        <p:spPr>
          <a:xfrm>
            <a:off x="-921804" y="3838751"/>
            <a:ext cx="4515118" cy="6306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ru-RU" sz="3600" b="1" u="sng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en-US" sz="3600" b="1" u="sng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33">
            <a:extLst>
              <a:ext uri="{FF2B5EF4-FFF2-40B4-BE49-F238E27FC236}">
                <a16:creationId xmlns:a16="http://schemas.microsoft.com/office/drawing/2014/main" id="{9FF8B1BD-6AE6-4E96-8615-2CDE5609BC81}"/>
              </a:ext>
            </a:extLst>
          </p:cNvPr>
          <p:cNvSpPr/>
          <p:nvPr/>
        </p:nvSpPr>
        <p:spPr>
          <a:xfrm>
            <a:off x="5639938" y="3590618"/>
            <a:ext cx="6296925" cy="10327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ru-RU" sz="3600" b="1" u="sng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методы</a:t>
            </a:r>
            <a:endParaRPr lang="en-US" sz="3600" b="1" u="sng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44">
            <a:extLst>
              <a:ext uri="{FF2B5EF4-FFF2-40B4-BE49-F238E27FC236}">
                <a16:creationId xmlns:a16="http://schemas.microsoft.com/office/drawing/2014/main" id="{ADAFC182-1A5D-4D50-9765-307CD5BA02E8}"/>
              </a:ext>
            </a:extLst>
          </p:cNvPr>
          <p:cNvSpPr/>
          <p:nvPr/>
        </p:nvSpPr>
        <p:spPr>
          <a:xfrm>
            <a:off x="-340731" y="8319712"/>
            <a:ext cx="6619207" cy="9772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ru-RU" sz="3600" b="1" u="sng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 обсуждение</a:t>
            </a:r>
            <a:endParaRPr lang="en-US" sz="3600" b="1" u="sng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35">
            <a:extLst>
              <a:ext uri="{FF2B5EF4-FFF2-40B4-BE49-F238E27FC236}">
                <a16:creationId xmlns:a16="http://schemas.microsoft.com/office/drawing/2014/main" id="{B11A81D2-DB59-47C6-B74C-BA0901555771}"/>
              </a:ext>
            </a:extLst>
          </p:cNvPr>
          <p:cNvSpPr/>
          <p:nvPr/>
        </p:nvSpPr>
        <p:spPr>
          <a:xfrm>
            <a:off x="3979669" y="18989634"/>
            <a:ext cx="4783332" cy="7123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ru-RU" sz="3600" b="1" u="sng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en-US" sz="3600" b="1" u="sng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5ECA71-CBFF-4566-89BD-B24FC6E52EA5}"/>
              </a:ext>
            </a:extLst>
          </p:cNvPr>
          <p:cNvSpPr txBox="1"/>
          <p:nvPr/>
        </p:nvSpPr>
        <p:spPr>
          <a:xfrm>
            <a:off x="300769" y="4513175"/>
            <a:ext cx="567599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введении можно указать: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проблемы, с которой связано исследование или установление научного контекста.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белых пятен в проблеме или того, что еще не сделано.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Формулировка цели исследования.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важности исследования.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B49AF22-AF7D-49B8-9266-18B53496A8CB}"/>
              </a:ext>
            </a:extLst>
          </p:cNvPr>
          <p:cNvSpPr txBox="1"/>
          <p:nvPr/>
        </p:nvSpPr>
        <p:spPr>
          <a:xfrm>
            <a:off x="6441707" y="4469383"/>
            <a:ext cx="622240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структура раздела:</a:t>
            </a:r>
          </a:p>
          <a:p>
            <a:pPr marL="514350" indent="-514350" algn="just" eaLnBrk="1" hangingPunct="1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схема эксперимента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 eaLnBrk="1" hangingPunct="1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Популяции/образцы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 eaLnBrk="1" hangingPunct="1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района исследования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 eaLnBrk="1" hangingPunct="1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 eaLnBrk="1" hangingPunct="1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отбора образцов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 eaLnBrk="1" hangingPunct="1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Обработка/подготовка образцов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 eaLnBrk="1" hangingPunct="1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 eaLnBrk="1" hangingPunct="1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Переменные и измерения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 eaLnBrk="1" hangingPunct="1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Статистическая обработка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D0A7A66-D37B-4FB7-9BE5-C377244C5B22}"/>
              </a:ext>
            </a:extLst>
          </p:cNvPr>
          <p:cNvSpPr txBox="1"/>
          <p:nvPr/>
        </p:nvSpPr>
        <p:spPr>
          <a:xfrm>
            <a:off x="249907" y="9208957"/>
            <a:ext cx="572685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даются в обработанном варианте в виде:</a:t>
            </a:r>
          </a:p>
          <a:p>
            <a:pPr algn="just" eaLnBrk="1" hangingPunct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таблиц, </a:t>
            </a:r>
          </a:p>
          <a:p>
            <a:pPr algn="just" eaLnBrk="1" hangingPunct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графиков, </a:t>
            </a:r>
          </a:p>
          <a:p>
            <a:pPr algn="just" eaLnBrk="1" hangingPunct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диаграмм, </a:t>
            </a:r>
          </a:p>
          <a:p>
            <a:pPr marL="342900" indent="-342900" algn="just" eaLnBrk="1" hangingPunct="1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уравнений, </a:t>
            </a:r>
          </a:p>
          <a:p>
            <a:pPr marL="342900" indent="-342900" algn="just" eaLnBrk="1" hangingPunct="1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фотографий, </a:t>
            </a:r>
          </a:p>
          <a:p>
            <a:pPr marL="342900" indent="-342900" algn="just" eaLnBrk="1" hangingPunct="1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рисунков  и др.</a:t>
            </a:r>
          </a:p>
          <a:p>
            <a:pPr algn="just" eaLnBrk="1" hangingPunct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– это идеи, предположения о полученных фактах, сравнение полученных собственных результатов с результатами других авторов.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C1045A-48DA-40B9-AED5-E196E5EB407A}"/>
              </a:ext>
            </a:extLst>
          </p:cNvPr>
          <p:cNvSpPr txBox="1"/>
          <p:nvPr/>
        </p:nvSpPr>
        <p:spPr>
          <a:xfrm>
            <a:off x="2997521" y="19674847"/>
            <a:ext cx="78228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заключении можно: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обобщить результаты;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 практическое применение;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 направление для будущих исследований.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8756" y="9036749"/>
            <a:ext cx="5876371" cy="4330470"/>
          </a:xfrm>
          <a:prstGeom prst="rect">
            <a:avLst/>
          </a:prstGeom>
        </p:spPr>
      </p:pic>
      <p:sp>
        <p:nvSpPr>
          <p:cNvPr id="26" name="Text Box 180">
            <a:extLst>
              <a:ext uri="{FF2B5EF4-FFF2-40B4-BE49-F238E27FC236}">
                <a16:creationId xmlns:a16="http://schemas.microsoft.com/office/drawing/2014/main" id="{0EF553AE-2F9D-4C67-BDBF-729D45C15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3257" y="13502630"/>
            <a:ext cx="4878812" cy="43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68" tIns="34284" rIns="68568" bIns="34284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диаграммы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Content Placeholder 114" descr="Sample table with 4 columns, 7 rows." title="Sample Table">
            <a:extLst>
              <a:ext uri="{FF2B5EF4-FFF2-40B4-BE49-F238E27FC236}">
                <a16:creationId xmlns:a16="http://schemas.microsoft.com/office/drawing/2014/main" id="{0E637337-0507-41F6-97D2-13754FA48B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4791916"/>
              </p:ext>
            </p:extLst>
          </p:nvPr>
        </p:nvGraphicFramePr>
        <p:xfrm>
          <a:off x="6725299" y="14453137"/>
          <a:ext cx="5414728" cy="3074052"/>
        </p:xfrm>
        <a:graphic>
          <a:graphicData uri="http://schemas.openxmlformats.org/drawingml/2006/table">
            <a:tbl>
              <a:tblPr firstRow="1" bandRow="1"/>
              <a:tblGrid>
                <a:gridCol w="1353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3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36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36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2342"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Heading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Heading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Heading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342"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Item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790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4001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342"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Item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856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342"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Item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954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875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976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342"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Item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342"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Item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8534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7067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456019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94136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42670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912041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39738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882720" algn="l" defTabSz="97067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9" name="Text Box 180">
            <a:extLst>
              <a:ext uri="{FF2B5EF4-FFF2-40B4-BE49-F238E27FC236}">
                <a16:creationId xmlns:a16="http://schemas.microsoft.com/office/drawing/2014/main" id="{3C922B17-9F75-4CE0-AACF-62763CFE7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3260" y="17702312"/>
            <a:ext cx="4121040" cy="43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68" tIns="34284" rIns="68568" bIns="34284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таблицы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530" y="13894132"/>
            <a:ext cx="4112872" cy="2844890"/>
          </a:xfrm>
          <a:prstGeom prst="rect">
            <a:avLst/>
          </a:prstGeom>
        </p:spPr>
      </p:pic>
      <p:pic>
        <p:nvPicPr>
          <p:cNvPr id="30" name="Picture 179" descr="Picture2">
            <a:extLst>
              <a:ext uri="{FF2B5EF4-FFF2-40B4-BE49-F238E27FC236}">
                <a16:creationId xmlns:a16="http://schemas.microsoft.com/office/drawing/2014/main" id="{687C7477-CD31-4BF4-90D8-9FE7AB13F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384" y="16267285"/>
            <a:ext cx="3928416" cy="2618792"/>
          </a:xfrm>
          <a:prstGeom prst="rect">
            <a:avLst/>
          </a:prstGeom>
          <a:noFill/>
          <a:ln w="57150">
            <a:solidFill>
              <a:sysClr val="window" lastClr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Sans"/>
        <a:ea typeface=""/>
        <a:cs typeface=""/>
      </a:majorFont>
      <a:minorFont>
        <a:latin typeface="Gill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Sans"/>
        <a:ea typeface=""/>
        <a:cs typeface=""/>
      </a:majorFont>
      <a:minorFont>
        <a:latin typeface="Gill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Sans"/>
        <a:ea typeface=""/>
        <a:cs typeface=""/>
      </a:majorFont>
      <a:minorFont>
        <a:latin typeface="Gill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Sans"/>
        <a:ea typeface=""/>
        <a:cs typeface=""/>
      </a:majorFont>
      <a:minorFont>
        <a:latin typeface="Gill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Sans"/>
        <a:ea typeface=""/>
        <a:cs typeface=""/>
      </a:majorFont>
      <a:minorFont>
        <a:latin typeface="Gill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Sans"/>
        <a:ea typeface=""/>
        <a:cs typeface=""/>
      </a:majorFont>
      <a:minorFont>
        <a:latin typeface="Gill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Sans"/>
        <a:ea typeface=""/>
        <a:cs typeface=""/>
      </a:majorFont>
      <a:minorFont>
        <a:latin typeface="Gill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Sans"/>
        <a:ea typeface=""/>
        <a:cs typeface=""/>
      </a:majorFont>
      <a:minorFont>
        <a:latin typeface="Gill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Sans"/>
        <a:ea typeface=""/>
        <a:cs typeface=""/>
      </a:majorFont>
      <a:minorFont>
        <a:latin typeface="Gill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Sans"/>
        <a:ea typeface=""/>
        <a:cs typeface=""/>
      </a:majorFont>
      <a:minorFont>
        <a:latin typeface="Gill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Sans"/>
        <a:ea typeface=""/>
        <a:cs typeface=""/>
      </a:majorFont>
      <a:minorFont>
        <a:latin typeface="Gill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Sans"/>
        <a:ea typeface=""/>
        <a:cs typeface=""/>
      </a:majorFont>
      <a:minorFont>
        <a:latin typeface="Gill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Sans"/>
        <a:ea typeface=""/>
        <a:cs typeface=""/>
      </a:majorFont>
      <a:minorFont>
        <a:latin typeface="Gill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Sans"/>
        <a:ea typeface=""/>
        <a:cs typeface=""/>
      </a:majorFont>
      <a:minorFont>
        <a:latin typeface="Gill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F4BF64546C73A40A9597998E2737A1E" ma:contentTypeVersion="10" ma:contentTypeDescription="Создание документа." ma:contentTypeScope="" ma:versionID="0a0a39d2dd5a464e145da3408000c665">
  <xsd:schema xmlns:xsd="http://www.w3.org/2001/XMLSchema" xmlns:xs="http://www.w3.org/2001/XMLSchema" xmlns:p="http://schemas.microsoft.com/office/2006/metadata/properties" xmlns:ns3="2ff0b6ba-d77e-4390-b2e4-ab4a8fe49c4b" targetNamespace="http://schemas.microsoft.com/office/2006/metadata/properties" ma:root="true" ma:fieldsID="49944cb625b98d88ae15fd0cac2d72b2" ns3:_="">
    <xsd:import namespace="2ff0b6ba-d77e-4390-b2e4-ab4a8fe49c4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0b6ba-d77e-4390-b2e4-ab4a8fe49c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EDFA07-44BC-48F4-AAFA-00DDB6A125D3}">
  <ds:schemaRefs>
    <ds:schemaRef ds:uri="http://schemas.microsoft.com/office/2006/metadata/properties"/>
    <ds:schemaRef ds:uri="2ff0b6ba-d77e-4390-b2e4-ab4a8fe49c4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727CE89-4E4B-4A66-B6C7-7695944DD7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0b6ba-d77e-4390-b2e4-ab4a8fe49c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4DB249-7B71-4071-AC15-871B41B668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Pages>0</Pages>
  <Words>194</Words>
  <Characters>0</Characters>
  <Application>Microsoft Office PowerPoint</Application>
  <PresentationFormat>Произвольный</PresentationFormat>
  <Lines>0</Lines>
  <Paragraphs>60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1</vt:i4>
      </vt:variant>
    </vt:vector>
  </HeadingPairs>
  <TitlesOfParts>
    <vt:vector size="18" baseType="lpstr">
      <vt:lpstr>Arial</vt:lpstr>
      <vt:lpstr>GillSans</vt:lpstr>
      <vt:lpstr>Times New Roman</vt:lpstr>
      <vt:lpstr>Title &amp; Subtitle</vt:lpstr>
      <vt:lpstr>Title &amp; Bullets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Батықова Әлия</cp:lastModifiedBy>
  <cp:revision>44</cp:revision>
  <dcterms:modified xsi:type="dcterms:W3CDTF">2026-03-04T06:29:26Z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CatchAll">
    <vt:lpwstr/>
  </property>
  <property fmtid="{D5CDD505-2E9C-101B-9397-08002B2CF9AE}" pid="3" name="lcf76f155ced4ddcb4097134ff3c332f">
    <vt:lpwstr/>
  </property>
  <property fmtid="{D5CDD505-2E9C-101B-9397-08002B2CF9AE}" pid="4" name="ContentTypeId">
    <vt:lpwstr>0x0101005F4BF64546C73A40A9597998E2737A1E</vt:lpwstr>
  </property>
</Properties>
</file>